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75" r:id="rId8"/>
    <p:sldId id="277" r:id="rId9"/>
    <p:sldId id="281" r:id="rId10"/>
    <p:sldId id="282" r:id="rId11"/>
    <p:sldId id="283" r:id="rId12"/>
    <p:sldId id="288" r:id="rId13"/>
    <p:sldId id="286" r:id="rId14"/>
    <p:sldId id="289" r:id="rId15"/>
    <p:sldId id="287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56C"/>
    <a:srgbClr val="3A4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77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6380-D8EB-485D-901B-C1C48C47C3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165E-74AE-4AC5-81A4-9BDD74DAD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1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6380-D8EB-485D-901B-C1C48C47C3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165E-74AE-4AC5-81A4-9BDD74DAD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6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6380-D8EB-485D-901B-C1C48C47C3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165E-74AE-4AC5-81A4-9BDD74DAD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8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6380-D8EB-485D-901B-C1C48C47C3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165E-74AE-4AC5-81A4-9BDD74DAD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7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6380-D8EB-485D-901B-C1C48C47C3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165E-74AE-4AC5-81A4-9BDD74DAD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6380-D8EB-485D-901B-C1C48C47C3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165E-74AE-4AC5-81A4-9BDD74DAD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9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6380-D8EB-485D-901B-C1C48C47C3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165E-74AE-4AC5-81A4-9BDD74DAD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4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6380-D8EB-485D-901B-C1C48C47C3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165E-74AE-4AC5-81A4-9BDD74DAD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6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6380-D8EB-485D-901B-C1C48C47C3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165E-74AE-4AC5-81A4-9BDD74DAD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7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6380-D8EB-485D-901B-C1C48C47C3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165E-74AE-4AC5-81A4-9BDD74DAD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6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6380-D8EB-485D-901B-C1C48C47C3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165E-74AE-4AC5-81A4-9BDD74DAD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7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6380-D8EB-485D-901B-C1C48C47C3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5165E-74AE-4AC5-81A4-9BDD74DAD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7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3400" y="94501"/>
            <a:ext cx="427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푸드트럭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야시장</a:t>
            </a:r>
            <a:r>
              <a:rPr lang="en-US" altLang="ko-KR" b="1" dirty="0" smtClean="0"/>
              <a:t>-</a:t>
            </a:r>
            <a:r>
              <a:rPr lang="ko-KR" altLang="en-US" b="1" dirty="0" err="1" smtClean="0"/>
              <a:t>메인페이지</a:t>
            </a:r>
            <a:r>
              <a:rPr lang="en-US" altLang="ko-KR" b="1" dirty="0" smtClean="0"/>
              <a:t>(/)</a:t>
            </a:r>
            <a:endParaRPr lang="ko-KR" altLang="en-US" b="1" dirty="0"/>
          </a:p>
        </p:txBody>
      </p:sp>
      <p:pic>
        <p:nvPicPr>
          <p:cNvPr id="5" name="그림 4" descr="연대입학ㅇ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89" y="753046"/>
            <a:ext cx="10134222" cy="58463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F5A078-E85A-4757-8216-13E947EF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43" y="1267472"/>
            <a:ext cx="1390677" cy="59014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124922" y="759055"/>
            <a:ext cx="1786917" cy="434561"/>
          </a:xfrm>
          <a:prstGeom prst="rect">
            <a:avLst/>
          </a:prstGeom>
          <a:solidFill>
            <a:srgbClr val="3A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9808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317674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28889" y="2415389"/>
            <a:ext cx="3592791" cy="2332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best </a:t>
            </a:r>
            <a:r>
              <a:rPr lang="ko-KR" altLang="en-US" dirty="0" smtClean="0"/>
              <a:t>가게 목록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평점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028889" y="4759724"/>
            <a:ext cx="10134222" cy="1963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인스타그램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해시태그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26150"/>
          <a:stretch/>
        </p:blipFill>
        <p:spPr>
          <a:xfrm>
            <a:off x="7315201" y="4967224"/>
            <a:ext cx="3086100" cy="163215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29716" y="1966918"/>
            <a:ext cx="2101164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3230880" y="199739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8789825" y="2013218"/>
            <a:ext cx="2274413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rcRect l="29710" t="-636" r="30974" b="74380"/>
          <a:stretch/>
        </p:blipFill>
        <p:spPr>
          <a:xfrm>
            <a:off x="1129716" y="4849378"/>
            <a:ext cx="3784677" cy="181006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680" y="2418705"/>
            <a:ext cx="6541432" cy="232944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129716" y="1966918"/>
            <a:ext cx="2101164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230880" y="199739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8789825" y="2013218"/>
            <a:ext cx="2274413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987562" y="1990068"/>
            <a:ext cx="3095477" cy="33566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1129715" y="1966918"/>
            <a:ext cx="3631717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4458286" y="200530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7508631" y="2013218"/>
            <a:ext cx="3555607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9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8328" y="122013"/>
            <a:ext cx="2482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푸드트럭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후기 </a:t>
            </a:r>
            <a:r>
              <a:rPr lang="ko-KR" altLang="en-US" b="1" dirty="0" smtClean="0"/>
              <a:t>글쓰기</a:t>
            </a:r>
            <a:endParaRPr lang="en-US" altLang="ko-KR" b="1" dirty="0" smtClean="0"/>
          </a:p>
          <a:p>
            <a:r>
              <a:rPr lang="en-US" altLang="ko-KR" b="1" dirty="0" smtClean="0"/>
              <a:t>(/truck/</a:t>
            </a:r>
            <a:r>
              <a:rPr lang="en-US" altLang="ko-KR" b="1" dirty="0" err="1" smtClean="0"/>
              <a:t>review_write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3" name="그림 2" descr="연대입학ㅇ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89" y="753046"/>
            <a:ext cx="10134222" cy="58463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F5A078-E85A-4757-8216-13E947EF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43" y="1267472"/>
            <a:ext cx="1390677" cy="5901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24922" y="759055"/>
            <a:ext cx="1786917" cy="434561"/>
          </a:xfrm>
          <a:prstGeom prst="rect">
            <a:avLst/>
          </a:prstGeom>
          <a:solidFill>
            <a:srgbClr val="3A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808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317674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8889" y="2407488"/>
            <a:ext cx="10134222" cy="4315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124751" y="2500826"/>
            <a:ext cx="9934522" cy="407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말머리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푸드트럭</a:t>
            </a:r>
            <a:r>
              <a:rPr lang="ko-KR" altLang="en-US" dirty="0" smtClean="0"/>
              <a:t> 이름</a:t>
            </a:r>
            <a:endParaRPr lang="en-US" altLang="ko-KR" dirty="0"/>
          </a:p>
          <a:p>
            <a:r>
              <a:rPr lang="ko-KR" altLang="en-US" dirty="0" smtClean="0"/>
              <a:t>가게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 이름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별점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29716" y="1966918"/>
            <a:ext cx="2101164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230880" y="199739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8789825" y="2013218"/>
            <a:ext cx="2274413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987562" y="1990068"/>
            <a:ext cx="3095477" cy="33566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129715" y="1966918"/>
            <a:ext cx="3631717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458286" y="200530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7508631" y="2013218"/>
            <a:ext cx="3555607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t="-1" r="2372" b="53167"/>
          <a:stretch/>
        </p:blipFill>
        <p:spPr>
          <a:xfrm>
            <a:off x="4483675" y="2500826"/>
            <a:ext cx="7525445" cy="398125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761644" y="3114024"/>
            <a:ext cx="4182053" cy="232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86948" y="3356937"/>
            <a:ext cx="5103692" cy="179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2682" y="144378"/>
            <a:ext cx="169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 </a:t>
            </a:r>
            <a:r>
              <a:rPr lang="ko-KR" altLang="en-US" b="1" dirty="0" smtClean="0"/>
              <a:t>페이지</a:t>
            </a:r>
            <a:endParaRPr lang="en-US" altLang="ko-KR" b="1" dirty="0" smtClean="0"/>
          </a:p>
          <a:p>
            <a:r>
              <a:rPr lang="en-US" altLang="ko-KR" b="1" dirty="0" smtClean="0"/>
              <a:t>(/login/login)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332248" y="1755984"/>
            <a:ext cx="5658585" cy="370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2616" y="2262462"/>
            <a:ext cx="5658585" cy="400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32248" y="2778405"/>
            <a:ext cx="5658585" cy="458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32248" y="3466580"/>
            <a:ext cx="4801099" cy="40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상태 유지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아이디 저장 체크박스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32248" y="4028313"/>
            <a:ext cx="3036468" cy="335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찾기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비밀번호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28547" y="4028313"/>
            <a:ext cx="1293322" cy="335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rcRect t="35195"/>
          <a:stretch/>
        </p:blipFill>
        <p:spPr>
          <a:xfrm>
            <a:off x="242044" y="1950847"/>
            <a:ext cx="2604581" cy="1655116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>
            <a:off x="2846625" y="1678835"/>
            <a:ext cx="317594" cy="26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862129" y="913970"/>
            <a:ext cx="2598821" cy="721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678" y="192504"/>
            <a:ext cx="205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회원가입 </a:t>
            </a:r>
            <a:r>
              <a:rPr lang="ko-KR" altLang="en-US" b="1" dirty="0" smtClean="0"/>
              <a:t>페이지</a:t>
            </a:r>
            <a:endParaRPr lang="en-US" altLang="ko-KR" b="1" dirty="0" smtClean="0"/>
          </a:p>
          <a:p>
            <a:r>
              <a:rPr lang="en-US" altLang="ko-KR" b="1" dirty="0" smtClean="0"/>
              <a:t>(/login/join)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101516" y="2406316"/>
            <a:ext cx="7475621" cy="184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일반회원 회원가입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01516" y="4523874"/>
            <a:ext cx="7475621" cy="184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사업자 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39915" y="1411705"/>
            <a:ext cx="2598821" cy="721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3218" y="152519"/>
            <a:ext cx="294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일반회원 회원가입 </a:t>
            </a:r>
            <a:r>
              <a:rPr lang="ko-KR" altLang="en-US" b="1" dirty="0" smtClean="0"/>
              <a:t>페이지</a:t>
            </a:r>
            <a:endParaRPr lang="en-US" altLang="ko-KR" b="1" dirty="0" smtClean="0"/>
          </a:p>
          <a:p>
            <a:r>
              <a:rPr lang="en-US" altLang="ko-KR" b="1" dirty="0" smtClean="0"/>
              <a:t>(/login/join/general)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663008" y="778659"/>
            <a:ext cx="2598821" cy="721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757362"/>
            <a:ext cx="106203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5938" y="152519"/>
            <a:ext cx="294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사업자 회원가입 </a:t>
            </a:r>
            <a:r>
              <a:rPr lang="ko-KR" altLang="en-US" b="1" dirty="0" smtClean="0"/>
              <a:t>페이지</a:t>
            </a:r>
            <a:endParaRPr lang="en-US" altLang="ko-KR" b="1" dirty="0" smtClean="0"/>
          </a:p>
          <a:p>
            <a:r>
              <a:rPr lang="en-US" altLang="ko-KR" b="1" dirty="0"/>
              <a:t>(/</a:t>
            </a:r>
            <a:r>
              <a:rPr lang="en-US" altLang="ko-KR" b="1" dirty="0" smtClean="0"/>
              <a:t>login/join/business)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663008" y="778659"/>
            <a:ext cx="2598821" cy="721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757362"/>
            <a:ext cx="10620375" cy="42576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95938" y="6015037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사업자번호조회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678" y="192504"/>
            <a:ext cx="205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사장님 </a:t>
            </a:r>
            <a:r>
              <a:rPr lang="ko-KR" altLang="en-US" b="1" dirty="0" smtClean="0"/>
              <a:t>페이지</a:t>
            </a:r>
            <a:endParaRPr lang="en-US" altLang="ko-KR" b="1" dirty="0" smtClean="0"/>
          </a:p>
          <a:p>
            <a:r>
              <a:rPr lang="en-US" altLang="ko-KR" b="1" dirty="0" smtClean="0"/>
              <a:t>(/business)</a:t>
            </a:r>
            <a:endParaRPr lang="ko-KR" altLang="en-US" b="1" dirty="0"/>
          </a:p>
        </p:txBody>
      </p:sp>
      <p:pic>
        <p:nvPicPr>
          <p:cNvPr id="6" name="그림 5" descr="관리메뉴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652" y="4156131"/>
            <a:ext cx="3040644" cy="1737511"/>
          </a:xfrm>
          <a:prstGeom prst="rect">
            <a:avLst/>
          </a:prstGeom>
        </p:spPr>
      </p:pic>
      <p:pic>
        <p:nvPicPr>
          <p:cNvPr id="10" name="그림 9" descr="관리메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865" y="819489"/>
            <a:ext cx="4747672" cy="457240"/>
          </a:xfrm>
          <a:prstGeom prst="rect">
            <a:avLst/>
          </a:prstGeom>
        </p:spPr>
      </p:pic>
      <p:pic>
        <p:nvPicPr>
          <p:cNvPr id="11" name="그림 10" descr="관리메뉴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18" y="1611764"/>
            <a:ext cx="6073667" cy="1874683"/>
          </a:xfrm>
          <a:prstGeom prst="rect">
            <a:avLst/>
          </a:prstGeom>
        </p:spPr>
      </p:pic>
      <p:pic>
        <p:nvPicPr>
          <p:cNvPr id="12" name="그림 11" descr="관리메뉴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055" y="1383570"/>
            <a:ext cx="2896454" cy="2317163"/>
          </a:xfrm>
          <a:prstGeom prst="rect">
            <a:avLst/>
          </a:prstGeom>
        </p:spPr>
      </p:pic>
      <p:pic>
        <p:nvPicPr>
          <p:cNvPr id="13" name="그림 12" descr="관리메뉴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435" y="3933566"/>
            <a:ext cx="4888354" cy="2743279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212347" y="4209691"/>
            <a:ext cx="1164566" cy="49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15865" y="6098875"/>
            <a:ext cx="2872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위치 업데이트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메뉴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공지사항 등</a:t>
            </a:r>
            <a:endParaRPr lang="ko-KR" altLang="en-US" sz="1300" dirty="0"/>
          </a:p>
        </p:txBody>
      </p:sp>
      <p:sp>
        <p:nvSpPr>
          <p:cNvPr id="18" name="직사각형 17"/>
          <p:cNvSpPr/>
          <p:nvPr/>
        </p:nvSpPr>
        <p:spPr>
          <a:xfrm>
            <a:off x="974786" y="612477"/>
            <a:ext cx="5106838" cy="879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01795" y="1457863"/>
            <a:ext cx="3614469" cy="24067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919048" y="3994032"/>
            <a:ext cx="3614469" cy="26396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40279" y="3994032"/>
            <a:ext cx="6357668" cy="26396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57532" y="1682152"/>
            <a:ext cx="6374920" cy="21220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43796" y="1656272"/>
            <a:ext cx="836763" cy="49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431984" y="3933645"/>
            <a:ext cx="836763" cy="49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8626415" y="2734573"/>
            <a:ext cx="707366" cy="3536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230264" y="2061714"/>
            <a:ext cx="379562" cy="2932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77841" y="3502325"/>
            <a:ext cx="30968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사이트 소개 및 활용가이드</a:t>
            </a:r>
            <a:endParaRPr lang="ko-KR" altLang="en-US" sz="1300" dirty="0"/>
          </a:p>
        </p:txBody>
      </p:sp>
      <p:sp>
        <p:nvSpPr>
          <p:cNvPr id="29" name="TextBox 28"/>
          <p:cNvSpPr txBox="1"/>
          <p:nvPr/>
        </p:nvSpPr>
        <p:spPr>
          <a:xfrm>
            <a:off x="2898475" y="1155939"/>
            <a:ext cx="30968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사장님 전용 메뉴</a:t>
            </a:r>
            <a:endParaRPr lang="ko-KR" altLang="en-US" sz="1300" dirty="0"/>
          </a:p>
        </p:txBody>
      </p:sp>
      <p:sp>
        <p:nvSpPr>
          <p:cNvPr id="30" name="TextBox 29"/>
          <p:cNvSpPr txBox="1"/>
          <p:nvPr/>
        </p:nvSpPr>
        <p:spPr>
          <a:xfrm>
            <a:off x="2536165" y="1751162"/>
            <a:ext cx="30968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사장님 전용 공지사항</a:t>
            </a:r>
            <a:endParaRPr lang="ko-KR" altLang="en-US" sz="1300" dirty="0"/>
          </a:p>
        </p:txBody>
      </p:sp>
      <p:sp>
        <p:nvSpPr>
          <p:cNvPr id="31" name="TextBox 30"/>
          <p:cNvSpPr txBox="1"/>
          <p:nvPr/>
        </p:nvSpPr>
        <p:spPr>
          <a:xfrm>
            <a:off x="2329131" y="4054415"/>
            <a:ext cx="30968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페이지 이용 </a:t>
            </a:r>
            <a:r>
              <a:rPr lang="ko-KR" altLang="en-US" sz="1300" dirty="0" err="1" smtClean="0"/>
              <a:t>꿀팁</a:t>
            </a:r>
            <a:r>
              <a:rPr lang="ko-KR" altLang="en-US" sz="1300" dirty="0" smtClean="0"/>
              <a:t> 소개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4756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6446" y="172184"/>
            <a:ext cx="233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업주문의</a:t>
            </a:r>
            <a:endParaRPr lang="en-US" altLang="ko-KR" b="1" dirty="0" smtClean="0"/>
          </a:p>
          <a:p>
            <a:r>
              <a:rPr lang="en-US" altLang="ko-KR" b="1" dirty="0" smtClean="0"/>
              <a:t>(/business/</a:t>
            </a:r>
            <a:r>
              <a:rPr lang="en-US" altLang="ko-KR" b="1" dirty="0" err="1" smtClean="0"/>
              <a:t>qna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" name="그림 5" descr="연대입학ㅇ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89" y="753046"/>
            <a:ext cx="10134222" cy="58463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F5A078-E85A-4757-8216-13E947EF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43" y="1267472"/>
            <a:ext cx="1390677" cy="5901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124922" y="759055"/>
            <a:ext cx="1786917" cy="434561"/>
          </a:xfrm>
          <a:prstGeom prst="rect">
            <a:avLst/>
          </a:prstGeom>
          <a:solidFill>
            <a:srgbClr val="3A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9808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17674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8889" y="2407488"/>
            <a:ext cx="10134222" cy="4315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129716" y="1966918"/>
            <a:ext cx="2101164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230880" y="199739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789825" y="2013218"/>
            <a:ext cx="2274413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987562" y="1990068"/>
            <a:ext cx="3095477" cy="33566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1129715" y="1966918"/>
            <a:ext cx="3631717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458286" y="200530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508631" y="2013218"/>
            <a:ext cx="3555607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44246EE-7B7F-493D-A212-EF9AFBDC7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73" y="2788877"/>
            <a:ext cx="7403977" cy="381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2192" y="172184"/>
            <a:ext cx="2377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업주문의</a:t>
            </a:r>
            <a:endParaRPr lang="en-US" altLang="ko-KR" b="1" dirty="0" smtClean="0"/>
          </a:p>
          <a:p>
            <a:r>
              <a:rPr lang="en-US" altLang="ko-KR" b="1" dirty="0" smtClean="0"/>
              <a:t>(business/</a:t>
            </a:r>
            <a:r>
              <a:rPr lang="en-US" altLang="ko-KR" b="1" dirty="0" err="1" smtClean="0"/>
              <a:t>qna_write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" name="그림 5" descr="연대입학ㅇ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89" y="753046"/>
            <a:ext cx="10134222" cy="58463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F5A078-E85A-4757-8216-13E947EF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43" y="1267472"/>
            <a:ext cx="1390677" cy="5901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124922" y="759055"/>
            <a:ext cx="1786917" cy="434561"/>
          </a:xfrm>
          <a:prstGeom prst="rect">
            <a:avLst/>
          </a:prstGeom>
          <a:solidFill>
            <a:srgbClr val="3A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9808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17674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8889" y="2407488"/>
            <a:ext cx="10134222" cy="4315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129716" y="1966918"/>
            <a:ext cx="2101164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230880" y="199739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789825" y="2013218"/>
            <a:ext cx="2274413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987562" y="1990068"/>
            <a:ext cx="3095477" cy="33566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1129715" y="1966918"/>
            <a:ext cx="3631717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458286" y="200530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508631" y="2013218"/>
            <a:ext cx="3555607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t="-1" r="2372" b="53167"/>
          <a:stretch/>
        </p:blipFill>
        <p:spPr>
          <a:xfrm>
            <a:off x="2102398" y="2574564"/>
            <a:ext cx="7525445" cy="398125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80298" y="2574564"/>
            <a:ext cx="3529622" cy="229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156370" y="3429000"/>
            <a:ext cx="5577344" cy="15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22320" y="3192800"/>
            <a:ext cx="5577344" cy="15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30519" y="179740"/>
            <a:ext cx="207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마이페이지</a:t>
            </a:r>
            <a:endParaRPr lang="en-US" altLang="ko-KR" b="1" dirty="0" smtClean="0"/>
          </a:p>
          <a:p>
            <a:r>
              <a:rPr lang="en-US" altLang="ko-KR" b="1" dirty="0" smtClean="0"/>
              <a:t>(/user/</a:t>
            </a:r>
            <a:r>
              <a:rPr lang="en-US" altLang="ko-KR" b="1" dirty="0" err="1" smtClean="0"/>
              <a:t>mypage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" name="그림 5" descr="연대입학ㅇ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89" y="753046"/>
            <a:ext cx="10134222" cy="58463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F5A078-E85A-4757-8216-13E947EF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43" y="1267472"/>
            <a:ext cx="1390677" cy="5901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124922" y="759055"/>
            <a:ext cx="1786917" cy="434561"/>
          </a:xfrm>
          <a:prstGeom prst="rect">
            <a:avLst/>
          </a:prstGeom>
          <a:solidFill>
            <a:srgbClr val="3A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9808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17674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8889" y="2407488"/>
            <a:ext cx="10134222" cy="4315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129716" y="1966918"/>
            <a:ext cx="2101164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230880" y="199739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789825" y="2013218"/>
            <a:ext cx="2274413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987562" y="1990068"/>
            <a:ext cx="3095477" cy="33566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1129715" y="1966918"/>
            <a:ext cx="3631717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458286" y="200530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508631" y="2013218"/>
            <a:ext cx="3555607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180298" y="2574564"/>
            <a:ext cx="3529622" cy="229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156370" y="3429000"/>
            <a:ext cx="5577344" cy="15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22320" y="3192800"/>
            <a:ext cx="5577344" cy="15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081" y="2584039"/>
            <a:ext cx="7261950" cy="406613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43619" y="2797258"/>
            <a:ext cx="1236491" cy="5809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5430520" y="2776736"/>
            <a:ext cx="927044" cy="2830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508631" y="2812875"/>
            <a:ext cx="2092543" cy="866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064720" y="3236304"/>
            <a:ext cx="2092543" cy="285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85294" y="2797258"/>
            <a:ext cx="1236491" cy="5809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아이디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7874131" y="2797258"/>
            <a:ext cx="1236491" cy="5809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닉네임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3098801" y="3461738"/>
            <a:ext cx="3258764" cy="1714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604975" y="3855583"/>
            <a:ext cx="3011293" cy="1354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05270" y="5169878"/>
            <a:ext cx="3832970" cy="1354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</a:t>
            </a:r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9162" y="126457"/>
            <a:ext cx="230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야시장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지역별</a:t>
            </a:r>
            <a:r>
              <a:rPr lang="en-US" altLang="ko-KR" b="1" dirty="0" smtClean="0"/>
              <a:t>(/market/locate)</a:t>
            </a:r>
            <a:endParaRPr lang="ko-KR" altLang="en-US" b="1" dirty="0"/>
          </a:p>
        </p:txBody>
      </p:sp>
      <p:pic>
        <p:nvPicPr>
          <p:cNvPr id="3" name="그림 2" descr="연대입학ㅇ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89" y="753046"/>
            <a:ext cx="10134222" cy="58463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F5A078-E85A-4757-8216-13E947EF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43" y="1267472"/>
            <a:ext cx="1390677" cy="5901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24922" y="759055"/>
            <a:ext cx="1786917" cy="434561"/>
          </a:xfrm>
          <a:prstGeom prst="rect">
            <a:avLst/>
          </a:prstGeom>
          <a:solidFill>
            <a:srgbClr val="3A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808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317674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28889" y="2407488"/>
            <a:ext cx="10134222" cy="4315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3ECE69-ACA2-4EAF-A591-F3C638BB97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290"/>
          <a:stretch/>
        </p:blipFill>
        <p:spPr>
          <a:xfrm>
            <a:off x="1461589" y="2732240"/>
            <a:ext cx="2867144" cy="366590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61433" y="2481341"/>
            <a:ext cx="6401678" cy="4228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en-US" altLang="ko-KR" dirty="0" smtClean="0"/>
          </a:p>
        </p:txBody>
      </p:sp>
      <p:pic>
        <p:nvPicPr>
          <p:cNvPr id="19" name="그림 18" descr="빽다방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578" y="3429000"/>
            <a:ext cx="6219387" cy="294245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973053" y="2626524"/>
            <a:ext cx="5938786" cy="565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29715" y="1966918"/>
            <a:ext cx="3631717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458286" y="200530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7508631" y="2013218"/>
            <a:ext cx="3555607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pic>
        <p:nvPicPr>
          <p:cNvPr id="25" name="그림 24" descr="빽다방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071" y="2592671"/>
            <a:ext cx="5948560" cy="7964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29867" y="3110210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지도에서 지역 클릭하면 자동으로 채워지게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5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4846" y="106715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야시장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시장 </a:t>
            </a:r>
            <a:r>
              <a:rPr lang="ko-KR" altLang="en-US" b="1" dirty="0" smtClean="0"/>
              <a:t>페이지</a:t>
            </a:r>
            <a:endParaRPr lang="en-US" altLang="ko-KR" b="1" dirty="0" smtClean="0"/>
          </a:p>
          <a:p>
            <a:r>
              <a:rPr lang="en-US" altLang="ko-KR" b="1" dirty="0" smtClean="0"/>
              <a:t>(/market/market)</a:t>
            </a:r>
            <a:endParaRPr lang="ko-KR" altLang="en-US" b="1" dirty="0"/>
          </a:p>
        </p:txBody>
      </p:sp>
      <p:pic>
        <p:nvPicPr>
          <p:cNvPr id="3" name="그림 2" descr="연대입학ㅇ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89" y="753046"/>
            <a:ext cx="10134222" cy="58463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F5A078-E85A-4757-8216-13E947EF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43" y="1267472"/>
            <a:ext cx="1390677" cy="5901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24922" y="759055"/>
            <a:ext cx="1786917" cy="434561"/>
          </a:xfrm>
          <a:prstGeom prst="rect">
            <a:avLst/>
          </a:prstGeom>
          <a:solidFill>
            <a:srgbClr val="3A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808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317674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8889" y="2407488"/>
            <a:ext cx="10134222" cy="4315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129716" y="1966918"/>
            <a:ext cx="2101164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230880" y="199739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8789825" y="2013218"/>
            <a:ext cx="2274413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5987562" y="1990068"/>
            <a:ext cx="3095477" cy="33566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1129715" y="1966918"/>
            <a:ext cx="3631717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458286" y="200530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508631" y="2013218"/>
            <a:ext cx="3555607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pic>
        <p:nvPicPr>
          <p:cNvPr id="29" name="그림 28" descr="빽다방.png"/>
          <p:cNvPicPr>
            <a:picLocks noChangeAspect="1"/>
          </p:cNvPicPr>
          <p:nvPr/>
        </p:nvPicPr>
        <p:blipFill rotWithShape="1">
          <a:blip r:embed="rId4"/>
          <a:srcRect t="15989"/>
          <a:stretch/>
        </p:blipFill>
        <p:spPr>
          <a:xfrm>
            <a:off x="1129716" y="2516174"/>
            <a:ext cx="9934522" cy="24136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828631" y="349154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좌석 빼고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176925" y="5011615"/>
            <a:ext cx="4678752" cy="123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가게 목록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사진이랑 설명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사진 없으면 </a:t>
            </a:r>
            <a:r>
              <a:rPr lang="ko-KR" altLang="en-US" sz="1600" dirty="0" err="1" smtClean="0"/>
              <a:t>요기요</a:t>
            </a:r>
            <a:r>
              <a:rPr lang="ko-KR" altLang="en-US" sz="1600" dirty="0" smtClean="0"/>
              <a:t> 대체 사진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6205738" y="5011614"/>
            <a:ext cx="4775004" cy="165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전체후기</a:t>
            </a:r>
            <a:r>
              <a:rPr lang="ko-KR" altLang="en-US" dirty="0" smtClean="0"/>
              <a:t> 중 </a:t>
            </a:r>
            <a:r>
              <a:rPr lang="en-US" altLang="ko-KR" dirty="0" smtClean="0"/>
              <a:t>best, 3</a:t>
            </a:r>
            <a:r>
              <a:rPr lang="ko-KR" altLang="en-US" dirty="0" smtClean="0"/>
              <a:t>개 정도만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전체평점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32" name="그림 31" descr="빽다방.png"/>
          <p:cNvPicPr>
            <a:picLocks noChangeAspect="1"/>
          </p:cNvPicPr>
          <p:nvPr/>
        </p:nvPicPr>
        <p:blipFill rotWithShape="1">
          <a:blip r:embed="rId5"/>
          <a:srcRect b="69876"/>
          <a:stretch/>
        </p:blipFill>
        <p:spPr>
          <a:xfrm>
            <a:off x="27588" y="5937933"/>
            <a:ext cx="6081340" cy="866715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26360" y="6087709"/>
            <a:ext cx="4786702" cy="29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가게이름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대표메뉴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부가설명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/>
          <a:srcRect t="19595" b="37439"/>
          <a:stretch/>
        </p:blipFill>
        <p:spPr>
          <a:xfrm>
            <a:off x="6096000" y="5448711"/>
            <a:ext cx="1587287" cy="121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2932" y="106715"/>
            <a:ext cx="225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야시장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가게 </a:t>
            </a:r>
            <a:r>
              <a:rPr lang="ko-KR" altLang="en-US" b="1" dirty="0" smtClean="0"/>
              <a:t>페이지</a:t>
            </a:r>
            <a:endParaRPr lang="en-US" altLang="ko-KR" b="1" dirty="0" smtClean="0"/>
          </a:p>
          <a:p>
            <a:r>
              <a:rPr lang="en-US" altLang="ko-KR" b="1" dirty="0" smtClean="0"/>
              <a:t>(/market/shop)</a:t>
            </a:r>
            <a:endParaRPr lang="ko-KR" altLang="en-US" b="1" dirty="0"/>
          </a:p>
        </p:txBody>
      </p:sp>
      <p:pic>
        <p:nvPicPr>
          <p:cNvPr id="3" name="그림 2" descr="연대입학ㅇ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89" y="753046"/>
            <a:ext cx="10134222" cy="58463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F5A078-E85A-4757-8216-13E947EF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43" y="1267472"/>
            <a:ext cx="1390677" cy="5901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24922" y="759055"/>
            <a:ext cx="1786917" cy="434561"/>
          </a:xfrm>
          <a:prstGeom prst="rect">
            <a:avLst/>
          </a:prstGeom>
          <a:solidFill>
            <a:srgbClr val="3A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808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317674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8889" y="2407488"/>
            <a:ext cx="10134222" cy="4315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028889" y="2407488"/>
            <a:ext cx="10134222" cy="4315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pic>
        <p:nvPicPr>
          <p:cNvPr id="21" name="그림 20" descr="빽다방.png"/>
          <p:cNvPicPr>
            <a:picLocks noChangeAspect="1"/>
          </p:cNvPicPr>
          <p:nvPr/>
        </p:nvPicPr>
        <p:blipFill rotWithShape="1">
          <a:blip r:embed="rId4"/>
          <a:srcRect t="15989"/>
          <a:stretch/>
        </p:blipFill>
        <p:spPr>
          <a:xfrm>
            <a:off x="1129716" y="2516174"/>
            <a:ext cx="9934522" cy="241368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29716" y="1966918"/>
            <a:ext cx="2101164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3230880" y="199739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8789825" y="2013218"/>
            <a:ext cx="2274413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5987562" y="1990068"/>
            <a:ext cx="3095477" cy="33566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1129715" y="1966918"/>
            <a:ext cx="3631717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458286" y="200530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508631" y="2013218"/>
            <a:ext cx="3555607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1176925" y="5011615"/>
            <a:ext cx="4678752" cy="123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 목록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사진이랑 설명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사진 없으면 </a:t>
            </a:r>
            <a:r>
              <a:rPr lang="ko-KR" altLang="en-US" sz="1600" dirty="0" err="1" smtClean="0"/>
              <a:t>요기요</a:t>
            </a:r>
            <a:r>
              <a:rPr lang="ko-KR" altLang="en-US" sz="1600" dirty="0" smtClean="0"/>
              <a:t> 대체 사진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6205738" y="5011614"/>
            <a:ext cx="4775004" cy="165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전체후기</a:t>
            </a:r>
            <a:r>
              <a:rPr lang="ko-KR" altLang="en-US" dirty="0" smtClean="0"/>
              <a:t> 중 </a:t>
            </a:r>
            <a:r>
              <a:rPr lang="en-US" altLang="ko-KR" dirty="0" smtClean="0"/>
              <a:t>best, 3</a:t>
            </a:r>
            <a:r>
              <a:rPr lang="ko-KR" altLang="en-US" dirty="0" smtClean="0"/>
              <a:t>개 정도만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평점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31" name="그림 30" descr="빽다방.png"/>
          <p:cNvPicPr>
            <a:picLocks noChangeAspect="1"/>
          </p:cNvPicPr>
          <p:nvPr/>
        </p:nvPicPr>
        <p:blipFill rotWithShape="1">
          <a:blip r:embed="rId5"/>
          <a:srcRect b="69876"/>
          <a:stretch/>
        </p:blipFill>
        <p:spPr>
          <a:xfrm>
            <a:off x="27588" y="5937933"/>
            <a:ext cx="6081340" cy="86671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26360" y="6087709"/>
            <a:ext cx="4786702" cy="29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메뉴이름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부가설명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rcRect t="19595" b="37439"/>
          <a:stretch/>
        </p:blipFill>
        <p:spPr>
          <a:xfrm>
            <a:off x="6096000" y="5448711"/>
            <a:ext cx="1587287" cy="12124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05520" y="3429000"/>
            <a:ext cx="1733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 대신 소속</a:t>
            </a:r>
            <a:endParaRPr lang="en-US" altLang="ko-KR" dirty="0" smtClean="0"/>
          </a:p>
          <a:p>
            <a:r>
              <a:rPr lang="ko-KR" altLang="en-US" dirty="0" smtClean="0"/>
              <a:t>영업시간</a:t>
            </a:r>
            <a:endParaRPr lang="en-US" altLang="ko-KR" dirty="0" smtClean="0"/>
          </a:p>
          <a:p>
            <a:r>
              <a:rPr lang="ko-KR" altLang="en-US" dirty="0" smtClean="0"/>
              <a:t>주차 빼고</a:t>
            </a:r>
            <a:endParaRPr lang="en-US" altLang="ko-KR" dirty="0" smtClean="0"/>
          </a:p>
          <a:p>
            <a:r>
              <a:rPr lang="ko-KR" altLang="en-US" dirty="0" smtClean="0"/>
              <a:t>전화번호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496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1370" y="79731"/>
            <a:ext cx="2459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야시장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후기 </a:t>
            </a:r>
            <a:r>
              <a:rPr lang="ko-KR" altLang="en-US" b="1" dirty="0" smtClean="0"/>
              <a:t>페이지</a:t>
            </a:r>
            <a:endParaRPr lang="en-US" altLang="ko-KR" b="1" dirty="0" smtClean="0"/>
          </a:p>
          <a:p>
            <a:r>
              <a:rPr lang="en-US" altLang="ko-KR" b="1" dirty="0" smtClean="0"/>
              <a:t>(/market/</a:t>
            </a:r>
            <a:r>
              <a:rPr lang="en-US" altLang="ko-KR" b="1" dirty="0" err="1" smtClean="0"/>
              <a:t>review_list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3" name="그림 2" descr="연대입학ㅇ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89" y="753046"/>
            <a:ext cx="10134222" cy="58463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F5A078-E85A-4757-8216-13E947EF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43" y="1267472"/>
            <a:ext cx="1390677" cy="5901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24922" y="759055"/>
            <a:ext cx="1786917" cy="434561"/>
          </a:xfrm>
          <a:prstGeom prst="rect">
            <a:avLst/>
          </a:prstGeom>
          <a:solidFill>
            <a:srgbClr val="3A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808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317674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8889" y="2407488"/>
            <a:ext cx="10134222" cy="4315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36381" y="3087547"/>
            <a:ext cx="8686800" cy="3341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ko-KR" altLang="en-US" dirty="0" smtClean="0"/>
              <a:t>일단 카드로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 바꿀 수 있으면 포장마차 모양으로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3X4, </a:t>
            </a:r>
            <a:r>
              <a:rPr lang="ko-KR" altLang="en-US" dirty="0" smtClean="0"/>
              <a:t>페이지 넘어가게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1129716" y="1966918"/>
            <a:ext cx="2101164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3230880" y="199739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8789825" y="2013218"/>
            <a:ext cx="2274413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5987562" y="1990068"/>
            <a:ext cx="3095477" cy="33566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1129715" y="1966918"/>
            <a:ext cx="3631717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458286" y="200530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508631" y="2013218"/>
            <a:ext cx="3555607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pic>
        <p:nvPicPr>
          <p:cNvPr id="29" name="그림 28" descr="빽다방.png"/>
          <p:cNvPicPr>
            <a:picLocks noChangeAspect="1"/>
          </p:cNvPicPr>
          <p:nvPr/>
        </p:nvPicPr>
        <p:blipFill rotWithShape="1">
          <a:blip r:embed="rId4"/>
          <a:srcRect t="22666" b="39292"/>
          <a:stretch/>
        </p:blipFill>
        <p:spPr>
          <a:xfrm>
            <a:off x="1643359" y="2461628"/>
            <a:ext cx="8686800" cy="3956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33153" y="2726477"/>
            <a:ext cx="4711476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말머리로 야시장 검색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야시장 이름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가게 이름을 이벤트 박스로</a:t>
            </a:r>
            <a:r>
              <a:rPr lang="en-US" altLang="ko-KR" sz="1100" dirty="0" smtClean="0"/>
              <a:t>)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rcRect t="19595" b="37439"/>
          <a:stretch/>
        </p:blipFill>
        <p:spPr>
          <a:xfrm>
            <a:off x="2017832" y="4085103"/>
            <a:ext cx="2835522" cy="216586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rcRect t="19595" b="37439"/>
          <a:stretch/>
        </p:blipFill>
        <p:spPr>
          <a:xfrm>
            <a:off x="6233153" y="4074133"/>
            <a:ext cx="2849886" cy="21768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67519" y="5966785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신고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3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5912" y="36537"/>
            <a:ext cx="2689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야시장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후기 </a:t>
            </a:r>
            <a:r>
              <a:rPr lang="ko-KR" altLang="en-US" b="1" dirty="0" smtClean="0"/>
              <a:t>글쓰기</a:t>
            </a:r>
            <a:endParaRPr lang="en-US" altLang="ko-KR" b="1" dirty="0" smtClean="0"/>
          </a:p>
          <a:p>
            <a:r>
              <a:rPr lang="en-US" altLang="ko-KR" b="1" dirty="0" smtClean="0"/>
              <a:t>(/market/</a:t>
            </a:r>
            <a:r>
              <a:rPr lang="en-US" altLang="ko-KR" b="1" dirty="0" err="1" smtClean="0"/>
              <a:t>review_write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3" name="그림 2" descr="연대입학ㅇ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89" y="753046"/>
            <a:ext cx="10134222" cy="58463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F5A078-E85A-4757-8216-13E947EF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43" y="1267472"/>
            <a:ext cx="1390677" cy="5901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24922" y="759055"/>
            <a:ext cx="1786917" cy="434561"/>
          </a:xfrm>
          <a:prstGeom prst="rect">
            <a:avLst/>
          </a:prstGeom>
          <a:solidFill>
            <a:srgbClr val="3A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808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317674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8889" y="2407488"/>
            <a:ext cx="10134222" cy="4315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124751" y="2500826"/>
            <a:ext cx="9934522" cy="407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말머리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야시장 이름</a:t>
            </a:r>
            <a:endParaRPr lang="en-US" altLang="ko-KR" dirty="0"/>
          </a:p>
          <a:p>
            <a:r>
              <a:rPr lang="ko-KR" altLang="en-US" dirty="0" smtClean="0"/>
              <a:t>가게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 이름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별점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29716" y="1966918"/>
            <a:ext cx="2101164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230880" y="199739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8789825" y="2013218"/>
            <a:ext cx="2274413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987562" y="1990068"/>
            <a:ext cx="3095477" cy="33566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129715" y="1966918"/>
            <a:ext cx="3631717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458286" y="200530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7508631" y="2013218"/>
            <a:ext cx="3555607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t="-1" r="2372" b="53167"/>
          <a:stretch/>
        </p:blipFill>
        <p:spPr>
          <a:xfrm>
            <a:off x="4483675" y="2500826"/>
            <a:ext cx="7525445" cy="398125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761644" y="3114024"/>
            <a:ext cx="4182053" cy="232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86948" y="3356937"/>
            <a:ext cx="5103692" cy="179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3053" y="147093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푸드트럭</a:t>
            </a:r>
            <a:r>
              <a:rPr lang="en-US" altLang="ko-KR" b="1" dirty="0" smtClean="0"/>
              <a:t>-</a:t>
            </a:r>
            <a:r>
              <a:rPr lang="ko-KR" altLang="en-US" b="1" dirty="0" err="1" smtClean="0"/>
              <a:t>메뉴별</a:t>
            </a:r>
            <a:endParaRPr lang="en-US" altLang="ko-KR" b="1" dirty="0" smtClean="0"/>
          </a:p>
          <a:p>
            <a:r>
              <a:rPr lang="en-US" altLang="ko-KR" b="1" dirty="0" smtClean="0"/>
              <a:t>(/truck/menu)</a:t>
            </a:r>
            <a:endParaRPr lang="ko-KR" altLang="en-US" b="1" dirty="0"/>
          </a:p>
        </p:txBody>
      </p:sp>
      <p:pic>
        <p:nvPicPr>
          <p:cNvPr id="3" name="그림 2" descr="연대입학ㅇ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89" y="753046"/>
            <a:ext cx="10134222" cy="58463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F5A078-E85A-4757-8216-13E947EF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43" y="1267472"/>
            <a:ext cx="1390677" cy="5901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24922" y="759055"/>
            <a:ext cx="1786917" cy="434561"/>
          </a:xfrm>
          <a:prstGeom prst="rect">
            <a:avLst/>
          </a:prstGeom>
          <a:solidFill>
            <a:srgbClr val="3A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808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317674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28889" y="2407488"/>
            <a:ext cx="10134222" cy="4315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pic>
        <p:nvPicPr>
          <p:cNvPr id="21" name="그림 20" descr="빽다방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716" y="3224557"/>
            <a:ext cx="4719317" cy="312349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D40502-2F75-44AD-8E28-E7700F796CFF}"/>
              </a:ext>
            </a:extLst>
          </p:cNvPr>
          <p:cNvSpPr/>
          <p:nvPr/>
        </p:nvSpPr>
        <p:spPr>
          <a:xfrm>
            <a:off x="6570215" y="2719203"/>
            <a:ext cx="1129190" cy="1114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푸드트럭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사진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994BB-1932-44BC-BDA0-B444A8657E0D}"/>
              </a:ext>
            </a:extLst>
          </p:cNvPr>
          <p:cNvSpPr txBox="1"/>
          <p:nvPr/>
        </p:nvSpPr>
        <p:spPr>
          <a:xfrm>
            <a:off x="7731076" y="3948607"/>
            <a:ext cx="1551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카드 시장 모양으로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49CFFB-D2E7-4567-8037-3663363C2275}"/>
              </a:ext>
            </a:extLst>
          </p:cNvPr>
          <p:cNvSpPr/>
          <p:nvPr/>
        </p:nvSpPr>
        <p:spPr>
          <a:xfrm>
            <a:off x="7893025" y="2679036"/>
            <a:ext cx="1129190" cy="1114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푸드트럭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사진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B686D1-BC79-4C89-ADAB-4C109976315F}"/>
              </a:ext>
            </a:extLst>
          </p:cNvPr>
          <p:cNvSpPr/>
          <p:nvPr/>
        </p:nvSpPr>
        <p:spPr>
          <a:xfrm>
            <a:off x="6601886" y="4871937"/>
            <a:ext cx="1129190" cy="1114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푸드트럭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사진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64FE57-A21D-4820-9473-386AE02EFCB2}"/>
              </a:ext>
            </a:extLst>
          </p:cNvPr>
          <p:cNvSpPr/>
          <p:nvPr/>
        </p:nvSpPr>
        <p:spPr>
          <a:xfrm>
            <a:off x="9362436" y="2727996"/>
            <a:ext cx="1129190" cy="1114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푸드트럭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사진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DDDE0D-83E1-4F61-BE65-79E0157C2854}"/>
              </a:ext>
            </a:extLst>
          </p:cNvPr>
          <p:cNvSpPr/>
          <p:nvPr/>
        </p:nvSpPr>
        <p:spPr>
          <a:xfrm>
            <a:off x="7942163" y="4871937"/>
            <a:ext cx="1129190" cy="1114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푸드트럭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사진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85778C-05B0-4CD9-9F7F-08F67A844FCD}"/>
              </a:ext>
            </a:extLst>
          </p:cNvPr>
          <p:cNvSpPr/>
          <p:nvPr/>
        </p:nvSpPr>
        <p:spPr>
          <a:xfrm>
            <a:off x="9295054" y="4871937"/>
            <a:ext cx="1129190" cy="1114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푸드트럭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사진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29716" y="1966918"/>
            <a:ext cx="2101164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푸드트럭</a:t>
            </a:r>
            <a:r>
              <a:rPr lang="ko-KR" altLang="en-US" sz="1200" dirty="0"/>
              <a:t> 찾기</a:t>
            </a:r>
            <a:r>
              <a:rPr lang="en-US" altLang="ko-KR" sz="1200" dirty="0"/>
              <a:t> (</a:t>
            </a:r>
            <a:r>
              <a:rPr lang="ko-KR" altLang="en-US" sz="1200" dirty="0" err="1"/>
              <a:t>메뉴별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3230880" y="199739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푸드트럭</a:t>
            </a:r>
            <a:r>
              <a:rPr lang="ko-KR" altLang="en-US" sz="1200" dirty="0" smtClean="0"/>
              <a:t> 후기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8789825" y="2013218"/>
            <a:ext cx="2274413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5987562" y="1990068"/>
            <a:ext cx="3095477" cy="33566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1129715" y="1966918"/>
            <a:ext cx="3631717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푸드트럭</a:t>
            </a:r>
            <a:r>
              <a:rPr lang="ko-KR" altLang="en-US" sz="1200" dirty="0" smtClean="0"/>
              <a:t> 찾기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메뉴별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4458286" y="200530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푸드트럭</a:t>
            </a:r>
            <a:r>
              <a:rPr lang="ko-KR" altLang="en-US" sz="1200" dirty="0" smtClean="0"/>
              <a:t> 후기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7508631" y="2013218"/>
            <a:ext cx="3555607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40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6009" y="91644"/>
            <a:ext cx="308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푸드트럭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 err="1"/>
              <a:t>푸드트럭</a:t>
            </a:r>
            <a:r>
              <a:rPr lang="ko-KR" altLang="en-US" b="1" dirty="0"/>
              <a:t> </a:t>
            </a:r>
            <a:r>
              <a:rPr lang="ko-KR" altLang="en-US" b="1" dirty="0" smtClean="0"/>
              <a:t>페이지</a:t>
            </a:r>
            <a:endParaRPr lang="en-US" altLang="ko-KR" b="1" dirty="0" smtClean="0"/>
          </a:p>
          <a:p>
            <a:r>
              <a:rPr lang="en-US" altLang="ko-KR" b="1" dirty="0" smtClean="0"/>
              <a:t>(/truck/truck)</a:t>
            </a:r>
            <a:endParaRPr lang="ko-KR" altLang="en-US" b="1" dirty="0"/>
          </a:p>
        </p:txBody>
      </p:sp>
      <p:pic>
        <p:nvPicPr>
          <p:cNvPr id="3" name="그림 2" descr="연대입학ㅇ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89" y="753046"/>
            <a:ext cx="10134222" cy="58463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F5A078-E85A-4757-8216-13E947EF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43" y="1267472"/>
            <a:ext cx="1390677" cy="5901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24922" y="759055"/>
            <a:ext cx="1786917" cy="434561"/>
          </a:xfrm>
          <a:prstGeom prst="rect">
            <a:avLst/>
          </a:prstGeom>
          <a:solidFill>
            <a:srgbClr val="3A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808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317674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8889" y="2407488"/>
            <a:ext cx="10134222" cy="4315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028889" y="2407488"/>
            <a:ext cx="10134222" cy="4315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176925" y="5011615"/>
            <a:ext cx="4678752" cy="123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 목록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사진이랑 설명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사진 없으면 </a:t>
            </a:r>
            <a:r>
              <a:rPr lang="ko-KR" altLang="en-US" sz="1600" dirty="0" err="1" smtClean="0"/>
              <a:t>요기요</a:t>
            </a:r>
            <a:r>
              <a:rPr lang="ko-KR" altLang="en-US" sz="1600" dirty="0" smtClean="0"/>
              <a:t> 대체 사진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6205738" y="5011614"/>
            <a:ext cx="4775004" cy="165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전체후기</a:t>
            </a:r>
            <a:r>
              <a:rPr lang="ko-KR" altLang="en-US" dirty="0" smtClean="0"/>
              <a:t> 중 </a:t>
            </a:r>
            <a:r>
              <a:rPr lang="en-US" altLang="ko-KR" dirty="0" smtClean="0"/>
              <a:t>best, 3</a:t>
            </a:r>
            <a:r>
              <a:rPr lang="ko-KR" altLang="en-US" dirty="0" smtClean="0"/>
              <a:t>개 정도만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전체평점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21" name="그림 20" descr="빽다방.png"/>
          <p:cNvPicPr>
            <a:picLocks noChangeAspect="1"/>
          </p:cNvPicPr>
          <p:nvPr/>
        </p:nvPicPr>
        <p:blipFill rotWithShape="1">
          <a:blip r:embed="rId4"/>
          <a:srcRect t="15989"/>
          <a:stretch/>
        </p:blipFill>
        <p:spPr>
          <a:xfrm>
            <a:off x="1129716" y="2516174"/>
            <a:ext cx="9934522" cy="241368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129716" y="1966918"/>
            <a:ext cx="2101164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푸드트럭</a:t>
            </a:r>
            <a:r>
              <a:rPr lang="ko-KR" altLang="en-US" sz="1200" dirty="0"/>
              <a:t> 찾기</a:t>
            </a:r>
            <a:r>
              <a:rPr lang="en-US" altLang="ko-KR" sz="1200" dirty="0"/>
              <a:t> (</a:t>
            </a:r>
            <a:r>
              <a:rPr lang="ko-KR" altLang="en-US" sz="1200" dirty="0" err="1"/>
              <a:t>메뉴별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3230880" y="199739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푸드트럭</a:t>
            </a:r>
            <a:r>
              <a:rPr lang="ko-KR" altLang="en-US" sz="1200" dirty="0" smtClean="0"/>
              <a:t> 후기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8789825" y="2013218"/>
            <a:ext cx="2274413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5987562" y="1990068"/>
            <a:ext cx="3095477" cy="33566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1129715" y="1966918"/>
            <a:ext cx="3631717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푸드트럭</a:t>
            </a:r>
            <a:r>
              <a:rPr lang="ko-KR" altLang="en-US" sz="1200" dirty="0" smtClean="0"/>
              <a:t> 찾기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메뉴별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458286" y="200530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푸드트럭</a:t>
            </a:r>
            <a:r>
              <a:rPr lang="ko-KR" altLang="en-US" sz="1200" dirty="0" smtClean="0"/>
              <a:t> 후기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7508631" y="2013218"/>
            <a:ext cx="3555607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pic>
        <p:nvPicPr>
          <p:cNvPr id="31" name="그림 30" descr="빽다방.png"/>
          <p:cNvPicPr>
            <a:picLocks noChangeAspect="1"/>
          </p:cNvPicPr>
          <p:nvPr/>
        </p:nvPicPr>
        <p:blipFill rotWithShape="1">
          <a:blip r:embed="rId5"/>
          <a:srcRect b="69876"/>
          <a:stretch/>
        </p:blipFill>
        <p:spPr>
          <a:xfrm>
            <a:off x="27588" y="5937933"/>
            <a:ext cx="6081340" cy="86671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26360" y="6087709"/>
            <a:ext cx="4786702" cy="29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메뉴이름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부가설명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/>
          <a:srcRect t="19595" b="37439"/>
          <a:stretch/>
        </p:blipFill>
        <p:spPr>
          <a:xfrm>
            <a:off x="6096000" y="5448711"/>
            <a:ext cx="1587287" cy="12124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26886" y="3380012"/>
            <a:ext cx="3400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무슨요일</a:t>
            </a:r>
            <a:r>
              <a:rPr lang="ko-KR" altLang="en-US" dirty="0" smtClean="0"/>
              <a:t> 어디에 있는지</a:t>
            </a:r>
            <a:endParaRPr lang="en-US" altLang="ko-KR" dirty="0"/>
          </a:p>
          <a:p>
            <a:r>
              <a:rPr lang="ko-KR" altLang="en-US" dirty="0" smtClean="0"/>
              <a:t>영업시간</a:t>
            </a:r>
            <a:endParaRPr lang="en-US" altLang="ko-KR" dirty="0" smtClean="0"/>
          </a:p>
          <a:p>
            <a:r>
              <a:rPr lang="ko-KR" altLang="en-US" dirty="0" smtClean="0"/>
              <a:t>번호판</a:t>
            </a:r>
            <a:endParaRPr lang="en-US" altLang="ko-KR" dirty="0" smtClean="0"/>
          </a:p>
          <a:p>
            <a:r>
              <a:rPr lang="ko-KR" altLang="en-US" dirty="0" smtClean="0"/>
              <a:t>전화번호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6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1370" y="158172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푸드트럭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후기 </a:t>
            </a:r>
            <a:r>
              <a:rPr lang="ko-KR" altLang="en-US" b="1" dirty="0" smtClean="0"/>
              <a:t>페이지</a:t>
            </a:r>
            <a:endParaRPr lang="en-US" altLang="ko-KR" b="1" dirty="0" smtClean="0"/>
          </a:p>
          <a:p>
            <a:r>
              <a:rPr lang="en-US" altLang="ko-KR" b="1" dirty="0" smtClean="0"/>
              <a:t>(/truck/</a:t>
            </a:r>
            <a:r>
              <a:rPr lang="en-US" altLang="ko-KR" b="1" dirty="0" err="1" smtClean="0"/>
              <a:t>review_list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3" name="그림 2" descr="연대입학ㅇ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89" y="753046"/>
            <a:ext cx="10134222" cy="58463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F5A078-E85A-4757-8216-13E947EF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43" y="1267472"/>
            <a:ext cx="1390677" cy="5901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24922" y="759055"/>
            <a:ext cx="1786917" cy="434561"/>
          </a:xfrm>
          <a:prstGeom prst="rect">
            <a:avLst/>
          </a:prstGeom>
          <a:solidFill>
            <a:srgbClr val="3A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808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317674" y="1857612"/>
            <a:ext cx="615461" cy="3312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8889" y="2407488"/>
            <a:ext cx="10134222" cy="4315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36381" y="3087547"/>
            <a:ext cx="8686800" cy="3341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ko-KR" altLang="en-US" dirty="0" smtClean="0"/>
              <a:t>일단 카드로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 바꿀 수 있으면 포장마차 모양으로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3X4, </a:t>
            </a:r>
            <a:r>
              <a:rPr lang="ko-KR" altLang="en-US" dirty="0" smtClean="0"/>
              <a:t>페이지 넘어가게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1129716" y="1966918"/>
            <a:ext cx="2101164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3230880" y="199739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8789825" y="2013218"/>
            <a:ext cx="2274413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5987562" y="1990068"/>
            <a:ext cx="3095477" cy="33566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1129715" y="1966918"/>
            <a:ext cx="3631717" cy="358817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</a:t>
            </a:r>
            <a:r>
              <a:rPr lang="ko-KR" altLang="en-US" sz="1200" dirty="0"/>
              <a:t>찾기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지역별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458286" y="2005308"/>
            <a:ext cx="3275428" cy="33991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야시장 후기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508631" y="2013218"/>
            <a:ext cx="3555607" cy="324092"/>
          </a:xfrm>
          <a:prstGeom prst="rect">
            <a:avLst/>
          </a:prstGeom>
          <a:solidFill>
            <a:srgbClr val="253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업주문의</a:t>
            </a:r>
            <a:endParaRPr lang="ko-KR" altLang="en-US" sz="1200" dirty="0"/>
          </a:p>
        </p:txBody>
      </p:sp>
      <p:pic>
        <p:nvPicPr>
          <p:cNvPr id="29" name="그림 28" descr="빽다방.png"/>
          <p:cNvPicPr>
            <a:picLocks noChangeAspect="1"/>
          </p:cNvPicPr>
          <p:nvPr/>
        </p:nvPicPr>
        <p:blipFill rotWithShape="1">
          <a:blip r:embed="rId4"/>
          <a:srcRect t="22666" b="39292"/>
          <a:stretch/>
        </p:blipFill>
        <p:spPr>
          <a:xfrm>
            <a:off x="1643359" y="2461628"/>
            <a:ext cx="8686800" cy="3956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33153" y="2726477"/>
            <a:ext cx="4711476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말머리로 야시장 검색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야시장 이름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가게 이름을 이벤트 박스로</a:t>
            </a:r>
            <a:r>
              <a:rPr lang="en-US" altLang="ko-KR" sz="1100" dirty="0" smtClean="0"/>
              <a:t>)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rcRect t="19595" b="37439"/>
          <a:stretch/>
        </p:blipFill>
        <p:spPr>
          <a:xfrm>
            <a:off x="2017832" y="4085103"/>
            <a:ext cx="2835522" cy="216586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rcRect t="19595" b="37439"/>
          <a:stretch/>
        </p:blipFill>
        <p:spPr>
          <a:xfrm>
            <a:off x="6233153" y="4074133"/>
            <a:ext cx="2849886" cy="21768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67519" y="5966785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신고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6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623</Words>
  <Application>Microsoft Office PowerPoint</Application>
  <PresentationFormat>와이드스크린</PresentationFormat>
  <Paragraphs>259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심다송</dc:creator>
  <cp:lastModifiedBy>심다송</cp:lastModifiedBy>
  <cp:revision>24</cp:revision>
  <dcterms:created xsi:type="dcterms:W3CDTF">2018-07-17T11:07:36Z</dcterms:created>
  <dcterms:modified xsi:type="dcterms:W3CDTF">2018-07-20T04:56:43Z</dcterms:modified>
</cp:coreProperties>
</file>