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sldIdLst>
    <p:sldId id="256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usanBada" panose="020B0600000101010101" charset="-127"/>
      <p:regular r:id="rId12"/>
    </p:embeddedFont>
    <p:embeddedFont>
      <p:font typeface="나눔바른펜" panose="020B0600000101010101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8265" y="2005357"/>
            <a:ext cx="79367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Game </a:t>
            </a:r>
            <a:r>
              <a:rPr lang="en-US" altLang="ko-KR" sz="66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Recomendation</a:t>
            </a:r>
            <a:endParaRPr lang="ko-KR" altLang="en-US" sz="6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45491" y="2859782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Team 4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99778" y="1188358"/>
            <a:ext cx="1005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latin typeface="BusanBada" panose="02000603000000000000" pitchFamily="2" charset="-127"/>
                <a:ea typeface="BusanBada" panose="02000603000000000000" pitchFamily="2" charset="-127"/>
              </a:rPr>
              <a:t>Index</a:t>
            </a:r>
            <a:endParaRPr lang="ko-KR" altLang="en-US" sz="2200" spc="3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73407" y="1942452"/>
            <a:ext cx="1795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001/	</a:t>
            </a:r>
            <a:r>
              <a:rPr lang="ko-KR" altLang="en-US" sz="1600" dirty="0">
                <a:latin typeface="+mj-lt"/>
                <a:ea typeface="나눔바른펜" panose="020B0600000101010101" charset="-127"/>
              </a:rPr>
              <a:t>팀 소개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76750" y="2469049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002/	</a:t>
            </a:r>
            <a:r>
              <a:rPr lang="ko-KR" altLang="en-US" sz="1600" dirty="0">
                <a:latin typeface="+mj-lt"/>
                <a:ea typeface="나눔바른펜" panose="020B0600000101010101" charset="-127"/>
              </a:rPr>
              <a:t>주제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70199" y="2978919"/>
            <a:ext cx="1806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003/	</a:t>
            </a:r>
            <a:r>
              <a:rPr lang="ko-KR" altLang="en-US" sz="1600" dirty="0">
                <a:latin typeface="+mj-lt"/>
                <a:ea typeface="나눔바른펜" panose="020B0600000101010101" charset="-127"/>
              </a:rPr>
              <a:t>설계</a:t>
            </a:r>
            <a:r>
              <a:rPr lang="en-US" altLang="ko-KR" sz="1600" dirty="0">
                <a:latin typeface="+mj-lt"/>
                <a:ea typeface="BusanBada" panose="02000603000000000000" pitchFamily="2" charset="-127"/>
              </a:rPr>
              <a:t>  </a:t>
            </a:r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  </a:t>
            </a:r>
            <a:endParaRPr lang="ko-KR" altLang="en-US" sz="16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6750" y="3496214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004/	</a:t>
            </a:r>
            <a:r>
              <a:rPr lang="ko-KR" altLang="en-US" sz="1600" dirty="0">
                <a:latin typeface="+mj-lt"/>
                <a:ea typeface="나눔바른펜" panose="020B0600000101010101" charset="-127"/>
              </a:rPr>
              <a:t>구현</a:t>
            </a:r>
            <a:r>
              <a:rPr lang="en-US" altLang="ko-KR" sz="1600" dirty="0">
                <a:latin typeface="+mj-lt"/>
                <a:ea typeface="나눔바른펜" panose="020B0600000101010101" charset="-127"/>
              </a:rPr>
              <a:t> </a:t>
            </a:r>
            <a:endParaRPr lang="ko-KR" altLang="en-US" sz="1600" dirty="0">
              <a:latin typeface="+mj-lt"/>
              <a:ea typeface="나눔바른펜" panose="020B0600000101010101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70199" y="4009409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usanBada" panose="02000603000000000000" pitchFamily="2" charset="-127"/>
                <a:ea typeface="BusanBada" panose="02000603000000000000" pitchFamily="2" charset="-127"/>
              </a:rPr>
              <a:t>005/	</a:t>
            </a:r>
            <a:r>
              <a:rPr lang="en-US" altLang="ko-KR" sz="1600" dirty="0">
                <a:latin typeface="+mj-lt"/>
                <a:ea typeface="나눔바른펜" panose="020B0600000101010101" charset="-127"/>
              </a:rPr>
              <a:t>Demo </a:t>
            </a:r>
            <a:endParaRPr lang="ko-KR" altLang="en-US" sz="1600" dirty="0">
              <a:latin typeface="+mj-lt"/>
              <a:ea typeface="나눔바른펜" panose="020B0600000101010101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267693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+mj-lt"/>
                <a:ea typeface="나눔바른펜" panose="020B0600000101010101" charset="-127"/>
              </a:rPr>
              <a:t>1. </a:t>
            </a:r>
            <a:r>
              <a:rPr lang="ko-KR" altLang="en-US" sz="3200" b="1" dirty="0">
                <a:solidFill>
                  <a:srgbClr val="FFC22B"/>
                </a:solidFill>
                <a:latin typeface="+mj-lt"/>
                <a:ea typeface="나눔바른펜" panose="020B0600000101010101" charset="-127"/>
              </a:rPr>
              <a:t>팀 소개</a:t>
            </a:r>
            <a:endParaRPr lang="ko-KR" altLang="en-US" sz="3200" b="1" dirty="0">
              <a:latin typeface="+mj-lt"/>
              <a:ea typeface="나눔바른펜" panose="020B0600000101010101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2028" y="658014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alpha val="80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Sub Title</a:t>
            </a:r>
            <a:endParaRPr lang="ko-KR" altLang="en-US" sz="1600" dirty="0">
              <a:solidFill>
                <a:schemeClr val="tx1">
                  <a:alpha val="80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D7C719A-1153-494B-AB8D-8A4145191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24663"/>
              </p:ext>
            </p:extLst>
          </p:nvPr>
        </p:nvGraphicFramePr>
        <p:xfrm>
          <a:off x="1115616" y="1923678"/>
          <a:ext cx="4064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057983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684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lt"/>
                          <a:ea typeface="나눔바른펜" panose="020B0600000101010101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lt"/>
                          <a:ea typeface="나눔바른펜" panose="020B0600000101010101" charset="-127"/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0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lt"/>
                          <a:ea typeface="나눔바른펜" panose="020B0600000101010101" charset="-127"/>
                        </a:rPr>
                        <a:t>신상욱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lt"/>
                          <a:ea typeface="나눔바른펜" panose="020B0600000101010101" charset="-127"/>
                        </a:rPr>
                        <a:t>20142233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lt"/>
                        <a:ea typeface="나눔바른펜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62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j-lt"/>
                          <a:ea typeface="나눔바른펜" panose="020B0600000101010101" charset="-127"/>
                        </a:rPr>
                        <a:t>조성주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lt"/>
                        <a:ea typeface="나눔바른펜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lt"/>
                          <a:ea typeface="나눔바른펜" panose="020B0600000101010101" charset="-127"/>
                        </a:rPr>
                        <a:t>20132569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lt"/>
                        <a:ea typeface="나눔바른펜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8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lt"/>
                          <a:ea typeface="나눔바른펜" panose="020B0600000101010101" charset="-127"/>
                        </a:rPr>
                        <a:t>김동금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lt"/>
                          <a:ea typeface="나눔바른펜" panose="020B0600000101010101" charset="-127"/>
                        </a:rPr>
                        <a:t>20131533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lt"/>
                        <a:ea typeface="나눔바른펜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4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j-lt"/>
                          <a:ea typeface="나눔바른펜" panose="020B0600000101010101" charset="-127"/>
                        </a:rPr>
                        <a:t>심대범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lt"/>
                        <a:ea typeface="나눔바른펜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lt"/>
                          <a:ea typeface="나눔바른펜" panose="020B0600000101010101" charset="-127"/>
                        </a:rPr>
                        <a:t>20160030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lt"/>
                        <a:ea typeface="나눔바른펜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34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lt"/>
                          <a:ea typeface="나눔바른펜" panose="020B0600000101010101" charset="-127"/>
                        </a:rPr>
                        <a:t>정재형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lt"/>
                          <a:ea typeface="나눔바른펜" panose="020B0600000101010101" charset="-127"/>
                        </a:rPr>
                        <a:t>20170995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lt"/>
                        <a:ea typeface="나눔바른펜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14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j-lt"/>
                          <a:ea typeface="나눔바른펜" panose="020B0600000101010101" charset="-127"/>
                        </a:rPr>
                        <a:t>홍태하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lt"/>
                        <a:ea typeface="나눔바른펜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lt"/>
                          <a:ea typeface="나눔바른펜" panose="020B0600000101010101" charset="-127"/>
                        </a:rPr>
                        <a:t>20142620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lt"/>
                        <a:ea typeface="나눔바른펜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044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52028" y="658014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alpha val="80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Sub Title</a:t>
            </a:r>
            <a:endParaRPr lang="ko-KR" altLang="en-US" sz="1600" dirty="0">
              <a:solidFill>
                <a:schemeClr val="tx1">
                  <a:alpha val="80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91630"/>
            <a:ext cx="4552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내용의 글자 색상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일반적인 내용은 흰색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중요한 내용은 노란색으로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C187-16B2-4ACC-9A62-23C242300B83}"/>
              </a:ext>
            </a:extLst>
          </p:cNvPr>
          <p:cNvSpPr txBox="1"/>
          <p:nvPr/>
        </p:nvSpPr>
        <p:spPr>
          <a:xfrm>
            <a:off x="899592" y="267693"/>
            <a:ext cx="138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바른펜" panose="020B0600000101010101" charset="-127"/>
                <a:ea typeface="나눔바른펜" panose="020B0600000101010101" charset="-127"/>
              </a:rPr>
              <a:t>2. </a:t>
            </a:r>
            <a:r>
              <a:rPr lang="ko-KR" altLang="en-US" sz="3200" b="1" dirty="0">
                <a:solidFill>
                  <a:srgbClr val="FFC22B"/>
                </a:solidFill>
                <a:latin typeface="나눔바른펜" panose="020B0600000101010101" charset="-127"/>
                <a:ea typeface="나눔바른펜" panose="020B0600000101010101" charset="-127"/>
              </a:rPr>
              <a:t>주제</a:t>
            </a:r>
            <a:endParaRPr lang="ko-KR" altLang="en-US" sz="3200" b="1" dirty="0">
              <a:latin typeface="나눔바른펜" panose="020B0600000101010101" charset="-127"/>
              <a:ea typeface="나눔바른펜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33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464637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3</a:t>
            </a:r>
            <a:r>
              <a:rPr lang="en-US" altLang="ko-KR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T</a:t>
            </a:r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itle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2028" y="658014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alpha val="80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Sub Title</a:t>
            </a:r>
            <a:endParaRPr lang="ko-KR" altLang="en-US" sz="1600" dirty="0">
              <a:solidFill>
                <a:schemeClr val="tx1">
                  <a:alpha val="80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91630"/>
            <a:ext cx="6457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다운로드를 받은 파일에는 글씨체가 적용되어 있습니다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다만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내용을 수정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하기 위해서는 </a:t>
            </a:r>
            <a:r>
              <a:rPr lang="ko-KR" altLang="en-US" sz="2000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폰트가 컴퓨터에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있어야 합니다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2000" dirty="0">
              <a:solidFill>
                <a:srgbClr val="FFC22B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02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464637"/>
            <a:ext cx="1704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4</a:t>
            </a:r>
            <a:r>
              <a:rPr lang="en-US" altLang="ko-KR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T</a:t>
            </a:r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itle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2028" y="658014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alpha val="80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Sub Title</a:t>
            </a:r>
            <a:endParaRPr lang="ko-KR" altLang="en-US" sz="1600" dirty="0">
              <a:solidFill>
                <a:schemeClr val="tx1">
                  <a:alpha val="80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91630"/>
            <a:ext cx="53367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작은 팁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2000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파워포인트를 저장할 때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</a:p>
          <a:p>
            <a:r>
              <a:rPr lang="ko-KR" altLang="en-US" sz="2000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상단 파일</a:t>
            </a:r>
            <a:r>
              <a:rPr lang="en-US" altLang="ko-KR" sz="2000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– </a:t>
            </a:r>
            <a:r>
              <a:rPr lang="ko-KR" altLang="en-US" sz="2000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옵션 </a:t>
            </a:r>
            <a:r>
              <a:rPr lang="en-US" altLang="ko-KR" sz="2000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2000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저장 </a:t>
            </a:r>
            <a:r>
              <a:rPr lang="en-US" altLang="ko-KR" sz="2000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2000" dirty="0">
                <a:solidFill>
                  <a:srgbClr val="FFC22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파일의 글꼴 포함</a:t>
            </a:r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체크하시면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발표하는 곳에서 따로 글씨체를 다운받지 않아도 됩니다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960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464637"/>
            <a:ext cx="1696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5</a:t>
            </a:r>
            <a:r>
              <a:rPr lang="en-US" altLang="ko-KR" sz="44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T</a:t>
            </a:r>
            <a:r>
              <a:rPr lang="en-US" altLang="ko-KR" sz="4400" dirty="0">
                <a:latin typeface="BusanBada" panose="02000603000000000000" pitchFamily="2" charset="-127"/>
                <a:ea typeface="BusanBada" panose="02000603000000000000" pitchFamily="2" charset="-127"/>
              </a:rPr>
              <a:t>itle</a:t>
            </a:r>
            <a:endParaRPr lang="ko-KR" altLang="en-US" sz="4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2028" y="658014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alpha val="80000"/>
                  </a:schemeClr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Sub Title</a:t>
            </a:r>
            <a:endParaRPr lang="ko-KR" altLang="en-US" sz="1600" dirty="0">
              <a:solidFill>
                <a:schemeClr val="tx1">
                  <a:alpha val="80000"/>
                </a:schemeClr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91630"/>
            <a:ext cx="251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09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8199" y="2110750"/>
            <a:ext cx="3887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Thank you</a:t>
            </a:r>
            <a:endParaRPr lang="ko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123</Words>
  <Application>Microsoft Office PowerPoint</Application>
  <PresentationFormat>화면 슬라이드 쇼(16:9)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BusanBada</vt:lpstr>
      <vt:lpstr>Arial</vt:lpstr>
      <vt:lpstr>맑은 고딕</vt:lpstr>
      <vt:lpstr>나눔바른펜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김동금</cp:lastModifiedBy>
  <cp:revision>12</cp:revision>
  <dcterms:created xsi:type="dcterms:W3CDTF">2016-07-29T12:22:46Z</dcterms:created>
  <dcterms:modified xsi:type="dcterms:W3CDTF">2019-11-27T11:16:29Z</dcterms:modified>
</cp:coreProperties>
</file>