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1" r:id="rId5"/>
    <p:sldId id="262" r:id="rId6"/>
    <p:sldId id="263" r:id="rId7"/>
    <p:sldId id="264" r:id="rId8"/>
    <p:sldId id="258" r:id="rId9"/>
    <p:sldId id="260" r:id="rId10"/>
    <p:sldId id="265" r:id="rId11"/>
    <p:sldId id="266" r:id="rId12"/>
    <p:sldId id="267" r:id="rId13"/>
    <p:sldId id="268" r:id="rId14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15" autoAdjust="0"/>
  </p:normalViewPr>
  <p:slideViewPr>
    <p:cSldViewPr showGuides="1">
      <p:cViewPr varScale="1">
        <p:scale>
          <a:sx n="204" d="100"/>
          <a:sy n="204" d="100"/>
        </p:scale>
        <p:origin x="2196" y="162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923960" y="2385824"/>
            <a:ext cx="470500" cy="547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809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Initialisiert</a:t>
            </a:r>
            <a:r>
              <a:rPr lang="en-US" dirty="0"/>
              <a:t> den </a:t>
            </a:r>
            <a:r>
              <a:rPr lang="en-US" dirty="0" err="1"/>
              <a:t>Ultraschallsensor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ecrobot_init_sonar_sensor</a:t>
            </a:r>
            <a:r>
              <a:rPr lang="en-US" dirty="0"/>
              <a:t>(SENSOR_PORT)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Ermöglicht</a:t>
            </a:r>
            <a:r>
              <a:rPr lang="en-US" dirty="0"/>
              <a:t> das </a:t>
            </a:r>
            <a:r>
              <a:rPr lang="en-US" dirty="0" err="1"/>
              <a:t>Auslesen</a:t>
            </a:r>
            <a:r>
              <a:rPr lang="en-US" dirty="0"/>
              <a:t> des Sensors</a:t>
            </a:r>
          </a:p>
          <a:p>
            <a:r>
              <a:rPr lang="en-US" dirty="0"/>
              <a:t>S32 </a:t>
            </a:r>
            <a:r>
              <a:rPr lang="en-US" dirty="0" err="1"/>
              <a:t>ecrobot_get_sonar_sensor</a:t>
            </a:r>
            <a:r>
              <a:rPr lang="en-US" dirty="0"/>
              <a:t>(SENSOR_PORT)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Terminiert</a:t>
            </a:r>
            <a:r>
              <a:rPr lang="en-US" dirty="0"/>
              <a:t> die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dem </a:t>
            </a:r>
            <a:r>
              <a:rPr lang="en-US" dirty="0" err="1"/>
              <a:t>Ultraschallsensor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ecrobot_term_sonar_sensor</a:t>
            </a:r>
            <a:r>
              <a:rPr lang="en-US" dirty="0"/>
              <a:t>(SENSOR_PORT)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Ultraschall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222931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Erlaubt</a:t>
            </a:r>
            <a:r>
              <a:rPr lang="en-US" dirty="0"/>
              <a:t> das </a:t>
            </a:r>
            <a:r>
              <a:rPr lang="en-US" dirty="0" err="1"/>
              <a:t>Ansteuern</a:t>
            </a:r>
            <a:r>
              <a:rPr lang="en-US" dirty="0"/>
              <a:t> der </a:t>
            </a:r>
            <a:r>
              <a:rPr lang="en-US" dirty="0" err="1"/>
              <a:t>Motoren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motor_set_speed</a:t>
            </a:r>
            <a:r>
              <a:rPr lang="en-US" dirty="0"/>
              <a:t>(U32 </a:t>
            </a:r>
            <a:r>
              <a:rPr lang="en-US" dirty="0" err="1"/>
              <a:t>port_left</a:t>
            </a:r>
            <a:r>
              <a:rPr lang="en-US" dirty="0"/>
              <a:t>, U32 </a:t>
            </a:r>
            <a:r>
              <a:rPr lang="en-US" dirty="0" err="1"/>
              <a:t>port_right</a:t>
            </a:r>
            <a:r>
              <a:rPr lang="en-US" dirty="0"/>
              <a:t>, S8 </a:t>
            </a:r>
            <a:r>
              <a:rPr lang="en-US" dirty="0" err="1"/>
              <a:t>speed_left</a:t>
            </a:r>
            <a:r>
              <a:rPr lang="en-US" dirty="0"/>
              <a:t>, S8 </a:t>
            </a:r>
            <a:r>
              <a:rPr lang="en-US" dirty="0" err="1"/>
              <a:t>speed_right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Motor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26346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1461170" y="2393444"/>
            <a:ext cx="474310" cy="544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728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Ton ab</a:t>
            </a:r>
          </a:p>
          <a:p>
            <a:r>
              <a:rPr lang="es-ES" dirty="0"/>
              <a:t>void play_single_tone(U32 freq, U32 ms, U32 vol)</a:t>
            </a:r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Ton </a:t>
            </a:r>
            <a:r>
              <a:rPr lang="en-US" dirty="0" err="1"/>
              <a:t>mehrere</a:t>
            </a:r>
            <a:r>
              <a:rPr lang="en-US" dirty="0"/>
              <a:t> Male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optionaler</a:t>
            </a:r>
            <a:r>
              <a:rPr lang="en-US" dirty="0"/>
              <a:t> Pause ab</a:t>
            </a:r>
          </a:p>
          <a:p>
            <a:r>
              <a:rPr lang="es-ES" dirty="0"/>
              <a:t>void play_multiple_tones(U32 freq, U32 ms, U32 vol, U32 rep, U32 pause)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wav ab</a:t>
            </a:r>
          </a:p>
          <a:p>
            <a:r>
              <a:rPr lang="en-US" dirty="0"/>
              <a:t>void </a:t>
            </a:r>
            <a:r>
              <a:rPr lang="en-US" dirty="0" err="1"/>
              <a:t>play_single_wav</a:t>
            </a:r>
            <a:r>
              <a:rPr lang="en-US" dirty="0"/>
              <a:t>(const CHAR *file, U32 length, S32 </a:t>
            </a:r>
            <a:r>
              <a:rPr lang="en-US" dirty="0" err="1"/>
              <a:t>freq</a:t>
            </a:r>
            <a:r>
              <a:rPr lang="en-US" dirty="0"/>
              <a:t>)</a:t>
            </a:r>
            <a:endParaRPr lang="de-DE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wav </a:t>
            </a:r>
            <a:r>
              <a:rPr lang="en-US" dirty="0" err="1"/>
              <a:t>mehrere</a:t>
            </a:r>
            <a:r>
              <a:rPr lang="en-US" dirty="0"/>
              <a:t> Male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optionaler</a:t>
            </a:r>
            <a:r>
              <a:rPr lang="en-US" dirty="0"/>
              <a:t> Pause ab</a:t>
            </a:r>
          </a:p>
          <a:p>
            <a:r>
              <a:rPr lang="en-US" dirty="0"/>
              <a:t>void </a:t>
            </a:r>
            <a:r>
              <a:rPr lang="en-US" dirty="0" err="1"/>
              <a:t>play_multiple_wavs</a:t>
            </a:r>
            <a:r>
              <a:rPr lang="en-US" dirty="0"/>
              <a:t>(const CHAR *file, U32 length, S32 </a:t>
            </a:r>
            <a:r>
              <a:rPr lang="en-US" dirty="0" err="1"/>
              <a:t>freq</a:t>
            </a:r>
            <a:r>
              <a:rPr lang="en-US" dirty="0"/>
              <a:t>, U32 vol, U32 rep, U32 pause)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Sound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144130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Communication Handler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91698331-5A20-45D4-A387-2B1A527C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B7C1148D-A365-4CF9-B7E6-644CD1F8D5A7}"/>
              </a:ext>
            </a:extLst>
          </p:cNvPr>
          <p:cNvSpPr/>
          <p:nvPr/>
        </p:nvSpPr>
        <p:spPr>
          <a:xfrm>
            <a:off x="1979330" y="2385824"/>
            <a:ext cx="661000" cy="544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Communication Handler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1C9852-FF80-4750-AFEF-45CED2DD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769"/>
            <a:ext cx="6858000" cy="25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5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2677686" y="2390747"/>
            <a:ext cx="470500" cy="547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930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Schreibt</a:t>
            </a:r>
            <a:r>
              <a:rPr lang="en-US" dirty="0"/>
              <a:t> String auf </a:t>
            </a:r>
            <a:r>
              <a:rPr lang="en-US" dirty="0" err="1"/>
              <a:t>angegebene</a:t>
            </a:r>
            <a:r>
              <a:rPr lang="en-US" dirty="0"/>
              <a:t> Position</a:t>
            </a:r>
          </a:p>
          <a:p>
            <a:r>
              <a:rPr lang="en-US" dirty="0"/>
              <a:t>void </a:t>
            </a:r>
            <a:r>
              <a:rPr lang="en-US" dirty="0" err="1"/>
              <a:t>display_write_xy</a:t>
            </a:r>
            <a:r>
              <a:rPr lang="en-US" dirty="0"/>
              <a:t>(int x, int y, const char *str)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Schreibt</a:t>
            </a:r>
            <a:r>
              <a:rPr lang="en-US" dirty="0"/>
              <a:t> Integer auf </a:t>
            </a:r>
            <a:r>
              <a:rPr lang="en-US" dirty="0" err="1"/>
              <a:t>angegebene</a:t>
            </a:r>
            <a:r>
              <a:rPr lang="en-US" dirty="0"/>
              <a:t> Position</a:t>
            </a:r>
          </a:p>
          <a:p>
            <a:r>
              <a:rPr lang="en-US" dirty="0"/>
              <a:t>void </a:t>
            </a:r>
            <a:r>
              <a:rPr lang="en-US" dirty="0" err="1"/>
              <a:t>display_write_xy_num</a:t>
            </a:r>
            <a:r>
              <a:rPr lang="en-US" dirty="0"/>
              <a:t>(int x, int y, int num)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Löscht</a:t>
            </a:r>
            <a:r>
              <a:rPr lang="en-US" dirty="0"/>
              <a:t> </a:t>
            </a:r>
            <a:r>
              <a:rPr lang="en-US" dirty="0" err="1"/>
              <a:t>angegebene</a:t>
            </a:r>
            <a:r>
              <a:rPr lang="en-US" dirty="0"/>
              <a:t>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display_clear_line</a:t>
            </a:r>
            <a:r>
              <a:rPr lang="en-US" dirty="0"/>
              <a:t>(int y)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Schreibt</a:t>
            </a:r>
            <a:r>
              <a:rPr lang="en-US" dirty="0"/>
              <a:t> String in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display_write</a:t>
            </a:r>
            <a:r>
              <a:rPr lang="en-US" dirty="0"/>
              <a:t>(const char *str)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Schreibt</a:t>
            </a:r>
            <a:r>
              <a:rPr lang="en-US" dirty="0"/>
              <a:t> Integer in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display_write_int</a:t>
            </a:r>
            <a:r>
              <a:rPr lang="en-US" dirty="0"/>
              <a:t>(int num)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Display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124859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3289588" y="2210564"/>
            <a:ext cx="623281" cy="608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8080769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4ADDD2-5B29-4A1F-90E1-3FD9AC1E4F18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384</Words>
  <Application>Microsoft Office PowerPoint</Application>
  <PresentationFormat>Benutzerdefiniert</PresentationFormat>
  <Paragraphs>81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Lucida Sans</vt:lpstr>
      <vt:lpstr>Wingdings</vt:lpstr>
      <vt:lpstr>OTH_PPT_16x9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Julian</cp:lastModifiedBy>
  <cp:revision>107</cp:revision>
  <dcterms:created xsi:type="dcterms:W3CDTF">2016-03-30T09:52:44Z</dcterms:created>
  <dcterms:modified xsi:type="dcterms:W3CDTF">2018-07-08T13:05:01Z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