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9" r:id="rId5"/>
    <p:sldId id="258" r:id="rId6"/>
    <p:sldId id="268" r:id="rId7"/>
    <p:sldId id="267" r:id="rId8"/>
    <p:sldId id="259" r:id="rId9"/>
    <p:sldId id="266" r:id="rId10"/>
    <p:sldId id="260" r:id="rId11"/>
    <p:sldId id="264" r:id="rId12"/>
    <p:sldId id="265" r:id="rId13"/>
    <p:sldId id="262" r:id="rId14"/>
    <p:sldId id="263" r:id="rId1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90" d="100"/>
          <a:sy n="90" d="100"/>
        </p:scale>
        <p:origin x="1416" y="8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</dgm:pt>
    <dgm:pt modelId="{4B6F4223-3E1E-4AC9-ABD4-0609EA935B7D}" type="pres">
      <dgm:prSet presAssocID="{FE51A229-1D1C-4A6F-AB90-E177D9FF5638}" presName="rootConnector1" presStyleLbl="node1" presStyleIdx="0" presStyleCnt="0"/>
      <dgm:spPr/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</dgm:pt>
    <dgm:pt modelId="{236E74BF-DAB1-48C0-8EBC-B0423E7C1D61}" type="pres">
      <dgm:prSet presAssocID="{458EA245-C2FB-44D5-8605-4CCDDB40A6CC}" presName="rootConnector" presStyleLbl="node2" presStyleIdx="0" presStyleCnt="2"/>
      <dgm:spPr/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</dgm:pt>
    <dgm:pt modelId="{5A548C04-9E6C-4592-B715-0EB482C91130}" type="pres">
      <dgm:prSet presAssocID="{194B450F-9E85-4BFF-B53A-025ECE8CA2B3}" presName="rootConnector" presStyleLbl="node3" presStyleIdx="0" presStyleCnt="2"/>
      <dgm:spPr/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</dgm:pt>
    <dgm:pt modelId="{A8DB0F5F-E32E-4576-9815-E8340FCEF884}" type="pres">
      <dgm:prSet presAssocID="{A2264A7C-99C0-4C2E-8D57-36176C349B9D}" presName="rootConnector" presStyleLbl="node4" presStyleIdx="0" presStyleCnt="3"/>
      <dgm:spPr/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</dgm:pt>
    <dgm:pt modelId="{87F8F010-9276-41CD-A9FE-B1F4A0595D48}" type="pres">
      <dgm:prSet presAssocID="{DDCFA4CF-CB34-4461-BF68-A6E109616A0E}" presName="rootConnector" presStyleLbl="node4" presStyleIdx="1" presStyleCnt="3"/>
      <dgm:spPr/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</dgm:pt>
    <dgm:pt modelId="{CBE0C06E-4963-4904-BBE9-F9D45A28B254}" type="pres">
      <dgm:prSet presAssocID="{3DDA16D2-21F8-47F5-A677-027B09A0DCAA}" presName="rootConnector" presStyleLbl="node4" presStyleIdx="2" presStyleCnt="3"/>
      <dgm:spPr/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</dgm:pt>
    <dgm:pt modelId="{00C9DA18-5528-47F7-A939-211C1C9A212F}" type="pres">
      <dgm:prSet presAssocID="{0EFBF9FB-A605-419D-A862-7FB5461FA12B}" presName="rootConnector" presStyleLbl="node3" presStyleIdx="1" presStyleCnt="2"/>
      <dgm:spPr/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</dgm:pt>
    <dgm:pt modelId="{52D8D829-C8D7-4555-B67B-1A38F3A988B0}" type="pres">
      <dgm:prSet presAssocID="{A00B03C0-8B6F-4A38-8304-EE63638E39F0}" presName="rootConnector" presStyleLbl="node2" presStyleIdx="1" presStyleCnt="2"/>
      <dgm:spPr/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2829-E6B9-413B-8ADB-C4946D598BF4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10CB52F-6497-46C6-9C8F-9EB2EB372486}">
      <dgm:prSet phldrT="[Text]"/>
      <dgm:spPr/>
      <dgm:t>
        <a:bodyPr/>
        <a:lstStyle/>
        <a:p>
          <a:r>
            <a:rPr lang="de-DE" dirty="0"/>
            <a:t>Main-Generator</a:t>
          </a:r>
        </a:p>
      </dgm:t>
    </dgm:pt>
    <dgm:pt modelId="{83EED14C-AD62-4B9B-A642-0E489F54D2A4}" type="parTrans" cxnId="{1730C474-91BD-48A8-8D47-21884F3E4C19}">
      <dgm:prSet/>
      <dgm:spPr/>
      <dgm:t>
        <a:bodyPr/>
        <a:lstStyle/>
        <a:p>
          <a:endParaRPr lang="de-DE"/>
        </a:p>
      </dgm:t>
    </dgm:pt>
    <dgm:pt modelId="{370BAB6C-76C0-4587-BC25-7FEA251B03BF}" type="sibTrans" cxnId="{1730C474-91BD-48A8-8D47-21884F3E4C19}">
      <dgm:prSet/>
      <dgm:spPr/>
      <dgm:t>
        <a:bodyPr/>
        <a:lstStyle/>
        <a:p>
          <a:endParaRPr lang="de-DE"/>
        </a:p>
      </dgm:t>
    </dgm:pt>
    <dgm:pt modelId="{EB1EC0A4-5404-47B1-80A9-9D2D43BCBF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IDs der Remote-Ports</a:t>
          </a:r>
        </a:p>
      </dgm:t>
    </dgm:pt>
    <dgm:pt modelId="{0F6E03D8-181B-4187-8765-343A9BB7ABBB}" type="parTrans" cxnId="{22D6F554-BBCC-48B9-81FA-1BBFC789103C}">
      <dgm:prSet/>
      <dgm:spPr/>
      <dgm:t>
        <a:bodyPr/>
        <a:lstStyle/>
        <a:p>
          <a:endParaRPr lang="de-DE"/>
        </a:p>
      </dgm:t>
    </dgm:pt>
    <dgm:pt modelId="{9EA335A6-C70C-4A43-BAE0-CBBFB0EC0151}" type="sibTrans" cxnId="{22D6F554-BBCC-48B9-81FA-1BBFC789103C}">
      <dgm:prSet/>
      <dgm:spPr/>
      <dgm:t>
        <a:bodyPr/>
        <a:lstStyle/>
        <a:p>
          <a:endParaRPr lang="de-DE"/>
        </a:p>
      </dgm:t>
    </dgm:pt>
    <dgm:pt modelId="{7CF48137-AAA1-49F5-A0F9-ED5BFEB1C1FB}">
      <dgm:prSet phldrT="[Text]"/>
      <dgm:spPr/>
      <dgm:t>
        <a:bodyPr/>
        <a:lstStyle/>
        <a:p>
          <a:r>
            <a:rPr lang="de-DE" dirty="0"/>
            <a:t>Brick-Generator</a:t>
          </a:r>
        </a:p>
      </dgm:t>
    </dgm:pt>
    <dgm:pt modelId="{B464EA17-2775-46D8-B49E-21D687EF8CB5}" type="parTrans" cxnId="{E18163C9-08A7-45F6-9B2E-C34F8946479E}">
      <dgm:prSet/>
      <dgm:spPr/>
      <dgm:t>
        <a:bodyPr/>
        <a:lstStyle/>
        <a:p>
          <a:endParaRPr lang="de-DE"/>
        </a:p>
      </dgm:t>
    </dgm:pt>
    <dgm:pt modelId="{EFCB8FE4-CC12-4D5B-BC3E-D4685D704D43}" type="sibTrans" cxnId="{E18163C9-08A7-45F6-9B2E-C34F8946479E}">
      <dgm:prSet/>
      <dgm:spPr/>
      <dgm:t>
        <a:bodyPr/>
        <a:lstStyle/>
        <a:p>
          <a:endParaRPr lang="de-DE"/>
        </a:p>
      </dgm:t>
    </dgm:pt>
    <dgm:pt modelId="{3AA03AA2-F841-466F-B024-4B622C6B19E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 err="1"/>
            <a:t>Genriert</a:t>
          </a:r>
          <a:r>
            <a:rPr lang="de-DE" sz="800" dirty="0"/>
            <a:t> IDs der lokalen Ports</a:t>
          </a:r>
        </a:p>
      </dgm:t>
    </dgm:pt>
    <dgm:pt modelId="{CA902DD8-4EBA-4DE5-B03F-F3264C0B5604}" type="parTrans" cxnId="{87CA5289-6B61-448C-A8BA-AC00C89D6E28}">
      <dgm:prSet/>
      <dgm:spPr/>
      <dgm:t>
        <a:bodyPr/>
        <a:lstStyle/>
        <a:p>
          <a:endParaRPr lang="de-DE"/>
        </a:p>
      </dgm:t>
    </dgm:pt>
    <dgm:pt modelId="{0E4D4BB2-16B0-434A-8018-1855DA4197A0}" type="sibTrans" cxnId="{87CA5289-6B61-448C-A8BA-AC00C89D6E28}">
      <dgm:prSet/>
      <dgm:spPr/>
      <dgm:t>
        <a:bodyPr/>
        <a:lstStyle/>
        <a:p>
          <a:endParaRPr lang="de-DE"/>
        </a:p>
      </dgm:t>
    </dgm:pt>
    <dgm:pt modelId="{D4FBC62B-1E98-47D9-BB51-00216C5660E9}">
      <dgm:prSet phldrT="[Text]"/>
      <dgm:spPr/>
      <dgm:t>
        <a:bodyPr/>
        <a:lstStyle/>
        <a:p>
          <a:r>
            <a:rPr lang="de-DE" dirty="0"/>
            <a:t>SWC-Generator</a:t>
          </a:r>
        </a:p>
      </dgm:t>
    </dgm:pt>
    <dgm:pt modelId="{3191980E-43E5-4F8C-BC4F-E41B20ACA15A}" type="parTrans" cxnId="{3D73837C-D3BF-4CC2-AE71-A2874DCF8FB9}">
      <dgm:prSet/>
      <dgm:spPr/>
      <dgm:t>
        <a:bodyPr/>
        <a:lstStyle/>
        <a:p>
          <a:endParaRPr lang="de-DE"/>
        </a:p>
      </dgm:t>
    </dgm:pt>
    <dgm:pt modelId="{F9526517-DE28-44B7-AFDB-29E4120F5F42}" type="sibTrans" cxnId="{3D73837C-D3BF-4CC2-AE71-A2874DCF8FB9}">
      <dgm:prSet/>
      <dgm:spPr/>
      <dgm:t>
        <a:bodyPr/>
        <a:lstStyle/>
        <a:p>
          <a:endParaRPr lang="de-DE"/>
        </a:p>
      </dgm:t>
    </dgm:pt>
    <dgm:pt modelId="{B4938D18-CAD9-4A95-AFD6-984FEFCA4F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RTE-Funktionen</a:t>
          </a:r>
        </a:p>
      </dgm:t>
    </dgm:pt>
    <dgm:pt modelId="{6051913E-C1D7-49CA-A8DD-A0ED4B7508BB}" type="parTrans" cxnId="{D96DFA72-4ECA-45A3-AF38-964C48B4654B}">
      <dgm:prSet/>
      <dgm:spPr/>
      <dgm:t>
        <a:bodyPr/>
        <a:lstStyle/>
        <a:p>
          <a:endParaRPr lang="de-DE"/>
        </a:p>
      </dgm:t>
    </dgm:pt>
    <dgm:pt modelId="{A2BC054C-DBDC-4E9D-AB2A-4D358F7E7108}" type="sibTrans" cxnId="{D96DFA72-4ECA-45A3-AF38-964C48B4654B}">
      <dgm:prSet/>
      <dgm:spPr/>
      <dgm:t>
        <a:bodyPr/>
        <a:lstStyle/>
        <a:p>
          <a:endParaRPr lang="de-DE"/>
        </a:p>
      </dgm:t>
    </dgm:pt>
    <dgm:pt modelId="{24AC8DD2-11C7-4B64-8273-AFB53CF24D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Erstellt Ordnerstruktur</a:t>
          </a:r>
        </a:p>
      </dgm:t>
    </dgm:pt>
    <dgm:pt modelId="{1B113E6F-489F-4329-9F2B-08DD4FAC45DF}" type="parTrans" cxnId="{66F87888-F627-4760-9CAC-923743A291E2}">
      <dgm:prSet/>
      <dgm:spPr/>
      <dgm:t>
        <a:bodyPr/>
        <a:lstStyle/>
        <a:p>
          <a:endParaRPr lang="de-DE"/>
        </a:p>
      </dgm:t>
    </dgm:pt>
    <dgm:pt modelId="{4EB28EB2-7B46-45BC-80D6-7F72671C6B21}" type="sibTrans" cxnId="{66F87888-F627-4760-9CAC-923743A291E2}">
      <dgm:prSet/>
      <dgm:spPr/>
      <dgm:t>
        <a:bodyPr/>
        <a:lstStyle/>
        <a:p>
          <a:endParaRPr lang="de-DE"/>
        </a:p>
      </dgm:t>
    </dgm:pt>
    <dgm:pt modelId="{AB75C91E-AF81-4E7E-9ABB-BA3E0286CC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Gerätespezifische Einstellungen</a:t>
          </a:r>
        </a:p>
      </dgm:t>
    </dgm:pt>
    <dgm:pt modelId="{26CC48A8-FF27-4450-997D-3B2FA7A08F8D}" type="parTrans" cxnId="{AEC64266-4E6F-41DC-B50E-EAE114936FBF}">
      <dgm:prSet/>
      <dgm:spPr/>
      <dgm:t>
        <a:bodyPr/>
        <a:lstStyle/>
        <a:p>
          <a:endParaRPr lang="de-DE"/>
        </a:p>
      </dgm:t>
    </dgm:pt>
    <dgm:pt modelId="{0A18570B-4DC2-4B95-B48F-30918EE1E2ED}" type="sibTrans" cxnId="{AEC64266-4E6F-41DC-B50E-EAE114936FBF}">
      <dgm:prSet/>
      <dgm:spPr/>
      <dgm:t>
        <a:bodyPr/>
        <a:lstStyle/>
        <a:p>
          <a:endParaRPr lang="de-DE"/>
        </a:p>
      </dgm:t>
    </dgm:pt>
    <dgm:pt modelId="{CFF6B796-966E-4439-9AD5-6AB156D6B0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master.c</a:t>
          </a:r>
          <a:endParaRPr lang="de-DE" sz="800" dirty="0"/>
        </a:p>
      </dgm:t>
    </dgm:pt>
    <dgm:pt modelId="{C91523CD-4DC9-490C-9EA3-DC45F6099920}" type="parTrans" cxnId="{0A00D1BA-86C0-41C5-AF98-8F8603D49C7D}">
      <dgm:prSet/>
      <dgm:spPr/>
      <dgm:t>
        <a:bodyPr/>
        <a:lstStyle/>
        <a:p>
          <a:endParaRPr lang="de-DE"/>
        </a:p>
      </dgm:t>
    </dgm:pt>
    <dgm:pt modelId="{745FA1E5-FD74-4FF0-8240-11F01603D0C1}" type="sibTrans" cxnId="{0A00D1BA-86C0-41C5-AF98-8F8603D49C7D}">
      <dgm:prSet/>
      <dgm:spPr/>
      <dgm:t>
        <a:bodyPr/>
        <a:lstStyle/>
        <a:p>
          <a:endParaRPr lang="de-DE"/>
        </a:p>
      </dgm:t>
    </dgm:pt>
    <dgm:pt modelId="{29F02603-EEBC-47D1-8E04-7D3A043383F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Main-Task mit </a:t>
          </a:r>
          <a:r>
            <a:rPr lang="de-DE" sz="800" dirty="0" err="1"/>
            <a:t>Runnable</a:t>
          </a:r>
          <a:r>
            <a:rPr lang="de-DE" sz="800" dirty="0"/>
            <a:t>-Launcher</a:t>
          </a:r>
        </a:p>
      </dgm:t>
    </dgm:pt>
    <dgm:pt modelId="{3051F7F1-3F24-4264-B0C5-914D6905C927}" type="parTrans" cxnId="{B0FCD1A0-4EDA-44BC-84F6-5D8983624100}">
      <dgm:prSet/>
      <dgm:spPr/>
      <dgm:t>
        <a:bodyPr/>
        <a:lstStyle/>
        <a:p>
          <a:endParaRPr lang="de-DE"/>
        </a:p>
      </dgm:t>
    </dgm:pt>
    <dgm:pt modelId="{3862691D-1109-4F9C-A1A0-65CA8038EC30}" type="sibTrans" cxnId="{B0FCD1A0-4EDA-44BC-84F6-5D8983624100}">
      <dgm:prSet/>
      <dgm:spPr/>
      <dgm:t>
        <a:bodyPr/>
        <a:lstStyle/>
        <a:p>
          <a:endParaRPr lang="de-DE"/>
        </a:p>
      </dgm:t>
    </dgm:pt>
    <dgm:pt modelId="{C4F52539-3F49-447D-82E7-008C14CF9E86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-Generator</a:t>
          </a:r>
        </a:p>
      </dgm:t>
    </dgm:pt>
    <dgm:pt modelId="{04A6C087-FF21-44B0-A4C5-76590AF82853}" type="parTrans" cxnId="{57735E6A-2878-4A43-AB44-25A08024C03F}">
      <dgm:prSet/>
      <dgm:spPr/>
      <dgm:t>
        <a:bodyPr/>
        <a:lstStyle/>
        <a:p>
          <a:endParaRPr lang="de-DE"/>
        </a:p>
      </dgm:t>
    </dgm:pt>
    <dgm:pt modelId="{D1A546F3-491E-4B09-BEE8-E4D23B0AB8AA}" type="sibTrans" cxnId="{57735E6A-2878-4A43-AB44-25A08024C03F}">
      <dgm:prSet/>
      <dgm:spPr/>
      <dgm:t>
        <a:bodyPr/>
        <a:lstStyle/>
        <a:p>
          <a:endParaRPr lang="de-DE"/>
        </a:p>
      </dgm:t>
    </dgm:pt>
    <dgm:pt modelId="{C92CD00C-EFC2-4B43-AB2B-7EACEC3F2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-Funktionen</a:t>
          </a:r>
        </a:p>
      </dgm:t>
    </dgm:pt>
    <dgm:pt modelId="{9855761D-7B7C-458C-A10C-7E62AC687BDE}" type="parTrans" cxnId="{4037FFA9-964B-4772-AC7B-D2624D276995}">
      <dgm:prSet/>
      <dgm:spPr/>
      <dgm:t>
        <a:bodyPr/>
        <a:lstStyle/>
        <a:p>
          <a:endParaRPr lang="de-DE"/>
        </a:p>
      </dgm:t>
    </dgm:pt>
    <dgm:pt modelId="{53BF2953-E0C5-4F6D-9EAE-F91CA0FE8B53}" type="sibTrans" cxnId="{4037FFA9-964B-4772-AC7B-D2624D276995}">
      <dgm:prSet/>
      <dgm:spPr/>
      <dgm:t>
        <a:bodyPr/>
        <a:lstStyle/>
        <a:p>
          <a:endParaRPr lang="de-DE"/>
        </a:p>
      </dgm:t>
    </dgm:pt>
    <dgm:pt modelId="{F37C637A-31EA-4BFE-967A-9B0773AA35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-Trigger</a:t>
          </a:r>
        </a:p>
      </dgm:t>
    </dgm:pt>
    <dgm:pt modelId="{AD901D57-8CD2-4574-B4D9-B11993C0562D}" type="parTrans" cxnId="{1E0CE3E1-2B23-4793-A48D-AD5D5B710FDA}">
      <dgm:prSet/>
      <dgm:spPr/>
      <dgm:t>
        <a:bodyPr/>
        <a:lstStyle/>
        <a:p>
          <a:endParaRPr lang="de-DE"/>
        </a:p>
      </dgm:t>
    </dgm:pt>
    <dgm:pt modelId="{32FF722B-2306-457F-B17F-0164A8F8DC36}" type="sibTrans" cxnId="{1E0CE3E1-2B23-4793-A48D-AD5D5B710FDA}">
      <dgm:prSet/>
      <dgm:spPr/>
      <dgm:t>
        <a:bodyPr/>
        <a:lstStyle/>
        <a:p>
          <a:endParaRPr lang="de-DE"/>
        </a:p>
      </dgm:t>
    </dgm:pt>
    <dgm:pt modelId="{DF43BF0F-6068-4E3D-89F5-3EE311D2A6F1}" type="pres">
      <dgm:prSet presAssocID="{14ED2829-E6B9-413B-8ADB-C4946D598BF4}" presName="Name0" presStyleCnt="0">
        <dgm:presLayoutVars>
          <dgm:dir/>
          <dgm:animLvl val="lvl"/>
          <dgm:resizeHandles val="exact"/>
        </dgm:presLayoutVars>
      </dgm:prSet>
      <dgm:spPr/>
    </dgm:pt>
    <dgm:pt modelId="{2720313A-E07F-4CB6-B34D-06B5CC3864BC}" type="pres">
      <dgm:prSet presAssocID="{C4F52539-3F49-447D-82E7-008C14CF9E86}" presName="boxAndChildren" presStyleCnt="0"/>
      <dgm:spPr/>
    </dgm:pt>
    <dgm:pt modelId="{270188F5-49CC-4821-9041-34995F378EC9}" type="pres">
      <dgm:prSet presAssocID="{C4F52539-3F49-447D-82E7-008C14CF9E86}" presName="parentTextBox" presStyleLbl="node1" presStyleIdx="0" presStyleCnt="4"/>
      <dgm:spPr/>
    </dgm:pt>
    <dgm:pt modelId="{962C3BC1-A858-4B31-9ECD-A990EE8FACDA}" type="pres">
      <dgm:prSet presAssocID="{C4F52539-3F49-447D-82E7-008C14CF9E86}" presName="entireBox" presStyleLbl="node1" presStyleIdx="0" presStyleCnt="4"/>
      <dgm:spPr/>
    </dgm:pt>
    <dgm:pt modelId="{B1A18F50-3CF6-48F3-BBA5-42E3480C3205}" type="pres">
      <dgm:prSet presAssocID="{C4F52539-3F49-447D-82E7-008C14CF9E86}" presName="descendantBox" presStyleCnt="0"/>
      <dgm:spPr/>
    </dgm:pt>
    <dgm:pt modelId="{4A07A16E-E278-4A43-81D9-9F55CCFF3575}" type="pres">
      <dgm:prSet presAssocID="{C92CD00C-EFC2-4B43-AB2B-7EACEC3F26F6}" presName="childTextBox" presStyleLbl="fgAccFollowNode1" presStyleIdx="0" presStyleCnt="9">
        <dgm:presLayoutVars>
          <dgm:bulletEnabled val="1"/>
        </dgm:presLayoutVars>
      </dgm:prSet>
      <dgm:spPr/>
    </dgm:pt>
    <dgm:pt modelId="{C27EDC31-4C78-4999-85AA-2F5C8ED0AAD6}" type="pres">
      <dgm:prSet presAssocID="{F37C637A-31EA-4BFE-967A-9B0773AA35AE}" presName="childTextBox" presStyleLbl="fgAccFollowNode1" presStyleIdx="1" presStyleCnt="9">
        <dgm:presLayoutVars>
          <dgm:bulletEnabled val="1"/>
        </dgm:presLayoutVars>
      </dgm:prSet>
      <dgm:spPr/>
    </dgm:pt>
    <dgm:pt modelId="{40490CED-0F7E-4328-9B62-2E427E320F18}" type="pres">
      <dgm:prSet presAssocID="{F9526517-DE28-44B7-AFDB-29E4120F5F42}" presName="sp" presStyleCnt="0"/>
      <dgm:spPr/>
    </dgm:pt>
    <dgm:pt modelId="{A30A2E88-0592-49CA-8D95-056F969CB75E}" type="pres">
      <dgm:prSet presAssocID="{D4FBC62B-1E98-47D9-BB51-00216C5660E9}" presName="arrowAndChildren" presStyleCnt="0"/>
      <dgm:spPr/>
    </dgm:pt>
    <dgm:pt modelId="{FB92F274-7833-4AEC-9B95-8B39344F2776}" type="pres">
      <dgm:prSet presAssocID="{D4FBC62B-1E98-47D9-BB51-00216C5660E9}" presName="parentTextArrow" presStyleLbl="node1" presStyleIdx="0" presStyleCnt="4"/>
      <dgm:spPr/>
    </dgm:pt>
    <dgm:pt modelId="{465EA1D7-D925-481E-AA9D-89E721E6002A}" type="pres">
      <dgm:prSet presAssocID="{D4FBC62B-1E98-47D9-BB51-00216C5660E9}" presName="arrow" presStyleLbl="node1" presStyleIdx="1" presStyleCnt="4"/>
      <dgm:spPr/>
    </dgm:pt>
    <dgm:pt modelId="{7019FA33-6E7D-4FF9-8917-8F813A09AC7A}" type="pres">
      <dgm:prSet presAssocID="{D4FBC62B-1E98-47D9-BB51-00216C5660E9}" presName="descendantArrow" presStyleCnt="0"/>
      <dgm:spPr/>
    </dgm:pt>
    <dgm:pt modelId="{91A421DD-D6FB-4186-9932-A963FD383C59}" type="pres">
      <dgm:prSet presAssocID="{B4938D18-CAD9-4A95-AFD6-984FEFCA4F6E}" presName="childTextArrow" presStyleLbl="fgAccFollowNode1" presStyleIdx="2" presStyleCnt="9">
        <dgm:presLayoutVars>
          <dgm:bulletEnabled val="1"/>
        </dgm:presLayoutVars>
      </dgm:prSet>
      <dgm:spPr/>
    </dgm:pt>
    <dgm:pt modelId="{7F9505D5-4784-45D4-9257-D070CAE177D5}" type="pres">
      <dgm:prSet presAssocID="{29F02603-EEBC-47D1-8E04-7D3A043383FC}" presName="childTextArrow" presStyleLbl="fgAccFollowNode1" presStyleIdx="3" presStyleCnt="9">
        <dgm:presLayoutVars>
          <dgm:bulletEnabled val="1"/>
        </dgm:presLayoutVars>
      </dgm:prSet>
      <dgm:spPr/>
    </dgm:pt>
    <dgm:pt modelId="{CE95A3F3-5672-4515-800C-67E61B9AD468}" type="pres">
      <dgm:prSet presAssocID="{EFCB8FE4-CC12-4D5B-BC3E-D4685D704D43}" presName="sp" presStyleCnt="0"/>
      <dgm:spPr/>
    </dgm:pt>
    <dgm:pt modelId="{AA232BAB-32BA-4B2E-9B55-7EB3C87DCC6F}" type="pres">
      <dgm:prSet presAssocID="{7CF48137-AAA1-49F5-A0F9-ED5BFEB1C1FB}" presName="arrowAndChildren" presStyleCnt="0"/>
      <dgm:spPr/>
    </dgm:pt>
    <dgm:pt modelId="{73EAFBB2-3A10-48D6-A9D0-48EC54C28D02}" type="pres">
      <dgm:prSet presAssocID="{7CF48137-AAA1-49F5-A0F9-ED5BFEB1C1FB}" presName="parentTextArrow" presStyleLbl="node1" presStyleIdx="1" presStyleCnt="4"/>
      <dgm:spPr/>
    </dgm:pt>
    <dgm:pt modelId="{0F8FB9DA-109D-470E-B5A0-594EA8FE74FD}" type="pres">
      <dgm:prSet presAssocID="{7CF48137-AAA1-49F5-A0F9-ED5BFEB1C1FB}" presName="arrow" presStyleLbl="node1" presStyleIdx="2" presStyleCnt="4"/>
      <dgm:spPr/>
    </dgm:pt>
    <dgm:pt modelId="{D90EE4E0-B6A1-4006-A219-E71EAF8AF730}" type="pres">
      <dgm:prSet presAssocID="{7CF48137-AAA1-49F5-A0F9-ED5BFEB1C1FB}" presName="descendantArrow" presStyleCnt="0"/>
      <dgm:spPr/>
    </dgm:pt>
    <dgm:pt modelId="{DC5549BA-5DD5-4013-A555-2B3C56B1F11C}" type="pres">
      <dgm:prSet presAssocID="{3AA03AA2-F841-466F-B024-4B622C6B19E3}" presName="childTextArrow" presStyleLbl="fgAccFollowNode1" presStyleIdx="4" presStyleCnt="9">
        <dgm:presLayoutVars>
          <dgm:bulletEnabled val="1"/>
        </dgm:presLayoutVars>
      </dgm:prSet>
      <dgm:spPr/>
    </dgm:pt>
    <dgm:pt modelId="{574AADEE-F935-48AD-B0DB-A1DFD8970F9C}" type="pres">
      <dgm:prSet presAssocID="{AB75C91E-AF81-4E7E-9ABB-BA3E0286CCEF}" presName="childTextArrow" presStyleLbl="fgAccFollowNode1" presStyleIdx="5" presStyleCnt="9">
        <dgm:presLayoutVars>
          <dgm:bulletEnabled val="1"/>
        </dgm:presLayoutVars>
      </dgm:prSet>
      <dgm:spPr/>
    </dgm:pt>
    <dgm:pt modelId="{D8EBD60E-F5DA-411B-BF9C-91D839CE0C2A}" type="pres">
      <dgm:prSet presAssocID="{CFF6B796-966E-4439-9AD5-6AB156D6B04F}" presName="childTextArrow" presStyleLbl="fgAccFollowNode1" presStyleIdx="6" presStyleCnt="9">
        <dgm:presLayoutVars>
          <dgm:bulletEnabled val="1"/>
        </dgm:presLayoutVars>
      </dgm:prSet>
      <dgm:spPr/>
    </dgm:pt>
    <dgm:pt modelId="{50413DC8-30C3-4D9E-9B7C-A2869A77E048}" type="pres">
      <dgm:prSet presAssocID="{370BAB6C-76C0-4587-BC25-7FEA251B03BF}" presName="sp" presStyleCnt="0"/>
      <dgm:spPr/>
    </dgm:pt>
    <dgm:pt modelId="{07FD6995-31F9-4DFC-BB96-D47BC9EF8D50}" type="pres">
      <dgm:prSet presAssocID="{A10CB52F-6497-46C6-9C8F-9EB2EB372486}" presName="arrowAndChildren" presStyleCnt="0"/>
      <dgm:spPr/>
    </dgm:pt>
    <dgm:pt modelId="{25E3D99D-7406-4B12-B299-31470982ACA7}" type="pres">
      <dgm:prSet presAssocID="{A10CB52F-6497-46C6-9C8F-9EB2EB372486}" presName="parentTextArrow" presStyleLbl="node1" presStyleIdx="2" presStyleCnt="4"/>
      <dgm:spPr/>
    </dgm:pt>
    <dgm:pt modelId="{AF37F22D-ADBD-45E5-9E20-AC3551CA4D07}" type="pres">
      <dgm:prSet presAssocID="{A10CB52F-6497-46C6-9C8F-9EB2EB372486}" presName="arrow" presStyleLbl="node1" presStyleIdx="3" presStyleCnt="4"/>
      <dgm:spPr/>
    </dgm:pt>
    <dgm:pt modelId="{87B4C68D-6B3D-4D18-9B6E-14904B34BB64}" type="pres">
      <dgm:prSet presAssocID="{A10CB52F-6497-46C6-9C8F-9EB2EB372486}" presName="descendantArrow" presStyleCnt="0"/>
      <dgm:spPr/>
    </dgm:pt>
    <dgm:pt modelId="{A13A63DF-9DC8-41F9-A779-684208010E7F}" type="pres">
      <dgm:prSet presAssocID="{EB1EC0A4-5404-47B1-80A9-9D2D43BCBFAC}" presName="childTextArrow" presStyleLbl="fgAccFollowNode1" presStyleIdx="7" presStyleCnt="9">
        <dgm:presLayoutVars>
          <dgm:bulletEnabled val="1"/>
        </dgm:presLayoutVars>
      </dgm:prSet>
      <dgm:spPr/>
    </dgm:pt>
    <dgm:pt modelId="{B722C404-8433-4AC2-94BD-BF739BFA3EA5}" type="pres">
      <dgm:prSet presAssocID="{24AC8DD2-11C7-4B64-8273-AFB53CF24DC5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15BDA502-D5F9-44DE-810F-6DD071C955D8}" type="presOf" srcId="{B4938D18-CAD9-4A95-AFD6-984FEFCA4F6E}" destId="{91A421DD-D6FB-4186-9932-A963FD383C59}" srcOrd="0" destOrd="0" presId="urn:microsoft.com/office/officeart/2005/8/layout/process4"/>
    <dgm:cxn modelId="{9313E517-4F09-497B-86EA-2D4BAA09D8A7}" type="presOf" srcId="{7CF48137-AAA1-49F5-A0F9-ED5BFEB1C1FB}" destId="{73EAFBB2-3A10-48D6-A9D0-48EC54C28D02}" srcOrd="0" destOrd="0" presId="urn:microsoft.com/office/officeart/2005/8/layout/process4"/>
    <dgm:cxn modelId="{224D5D19-8322-4A4D-A501-5DC86D323B82}" type="presOf" srcId="{3AA03AA2-F841-466F-B024-4B622C6B19E3}" destId="{DC5549BA-5DD5-4013-A555-2B3C56B1F11C}" srcOrd="0" destOrd="0" presId="urn:microsoft.com/office/officeart/2005/8/layout/process4"/>
    <dgm:cxn modelId="{6FB63E34-710E-4084-8F02-98938AA1539D}" type="presOf" srcId="{24AC8DD2-11C7-4B64-8273-AFB53CF24DC5}" destId="{B722C404-8433-4AC2-94BD-BF739BFA3EA5}" srcOrd="0" destOrd="0" presId="urn:microsoft.com/office/officeart/2005/8/layout/process4"/>
    <dgm:cxn modelId="{D0956764-7E98-4BAA-99BE-A8BFE00F1EAC}" type="presOf" srcId="{C4F52539-3F49-447D-82E7-008C14CF9E86}" destId="{270188F5-49CC-4821-9041-34995F378EC9}" srcOrd="0" destOrd="0" presId="urn:microsoft.com/office/officeart/2005/8/layout/process4"/>
    <dgm:cxn modelId="{AEC64266-4E6F-41DC-B50E-EAE114936FBF}" srcId="{7CF48137-AAA1-49F5-A0F9-ED5BFEB1C1FB}" destId="{AB75C91E-AF81-4E7E-9ABB-BA3E0286CCEF}" srcOrd="1" destOrd="0" parTransId="{26CC48A8-FF27-4450-997D-3B2FA7A08F8D}" sibTransId="{0A18570B-4DC2-4B95-B48F-30918EE1E2ED}"/>
    <dgm:cxn modelId="{57735E6A-2878-4A43-AB44-25A08024C03F}" srcId="{14ED2829-E6B9-413B-8ADB-C4946D598BF4}" destId="{C4F52539-3F49-447D-82E7-008C14CF9E86}" srcOrd="3" destOrd="0" parTransId="{04A6C087-FF21-44B0-A4C5-76590AF82853}" sibTransId="{D1A546F3-491E-4B09-BEE8-E4D23B0AB8AA}"/>
    <dgm:cxn modelId="{62A2D76C-0EC5-4837-A24F-EF9350D7AD6C}" type="presOf" srcId="{CFF6B796-966E-4439-9AD5-6AB156D6B04F}" destId="{D8EBD60E-F5DA-411B-BF9C-91D839CE0C2A}" srcOrd="0" destOrd="0" presId="urn:microsoft.com/office/officeart/2005/8/layout/process4"/>
    <dgm:cxn modelId="{D96DFA72-4ECA-45A3-AF38-964C48B4654B}" srcId="{D4FBC62B-1E98-47D9-BB51-00216C5660E9}" destId="{B4938D18-CAD9-4A95-AFD6-984FEFCA4F6E}" srcOrd="0" destOrd="0" parTransId="{6051913E-C1D7-49CA-A8DD-A0ED4B7508BB}" sibTransId="{A2BC054C-DBDC-4E9D-AB2A-4D358F7E7108}"/>
    <dgm:cxn modelId="{1730C474-91BD-48A8-8D47-21884F3E4C19}" srcId="{14ED2829-E6B9-413B-8ADB-C4946D598BF4}" destId="{A10CB52F-6497-46C6-9C8F-9EB2EB372486}" srcOrd="0" destOrd="0" parTransId="{83EED14C-AD62-4B9B-A642-0E489F54D2A4}" sibTransId="{370BAB6C-76C0-4587-BC25-7FEA251B03BF}"/>
    <dgm:cxn modelId="{22D6F554-BBCC-48B9-81FA-1BBFC789103C}" srcId="{A10CB52F-6497-46C6-9C8F-9EB2EB372486}" destId="{EB1EC0A4-5404-47B1-80A9-9D2D43BCBFAC}" srcOrd="0" destOrd="0" parTransId="{0F6E03D8-181B-4187-8765-343A9BB7ABBB}" sibTransId="{9EA335A6-C70C-4A43-BAE0-CBBFB0EC0151}"/>
    <dgm:cxn modelId="{C91D5176-5EDB-4932-9FE6-F2E542B79114}" type="presOf" srcId="{EB1EC0A4-5404-47B1-80A9-9D2D43BCBFAC}" destId="{A13A63DF-9DC8-41F9-A779-684208010E7F}" srcOrd="0" destOrd="0" presId="urn:microsoft.com/office/officeart/2005/8/layout/process4"/>
    <dgm:cxn modelId="{3D73837C-D3BF-4CC2-AE71-A2874DCF8FB9}" srcId="{14ED2829-E6B9-413B-8ADB-C4946D598BF4}" destId="{D4FBC62B-1E98-47D9-BB51-00216C5660E9}" srcOrd="2" destOrd="0" parTransId="{3191980E-43E5-4F8C-BC4F-E41B20ACA15A}" sibTransId="{F9526517-DE28-44B7-AFDB-29E4120F5F42}"/>
    <dgm:cxn modelId="{66F87888-F627-4760-9CAC-923743A291E2}" srcId="{A10CB52F-6497-46C6-9C8F-9EB2EB372486}" destId="{24AC8DD2-11C7-4B64-8273-AFB53CF24DC5}" srcOrd="1" destOrd="0" parTransId="{1B113E6F-489F-4329-9F2B-08DD4FAC45DF}" sibTransId="{4EB28EB2-7B46-45BC-80D6-7F72671C6B21}"/>
    <dgm:cxn modelId="{87CA5289-6B61-448C-A8BA-AC00C89D6E28}" srcId="{7CF48137-AAA1-49F5-A0F9-ED5BFEB1C1FB}" destId="{3AA03AA2-F841-466F-B024-4B622C6B19E3}" srcOrd="0" destOrd="0" parTransId="{CA902DD8-4EBA-4DE5-B03F-F3264C0B5604}" sibTransId="{0E4D4BB2-16B0-434A-8018-1855DA4197A0}"/>
    <dgm:cxn modelId="{39901F9B-6810-458E-9FD6-D7D77E6459D0}" type="presOf" srcId="{7CF48137-AAA1-49F5-A0F9-ED5BFEB1C1FB}" destId="{0F8FB9DA-109D-470E-B5A0-594EA8FE74FD}" srcOrd="1" destOrd="0" presId="urn:microsoft.com/office/officeart/2005/8/layout/process4"/>
    <dgm:cxn modelId="{B0FCD1A0-4EDA-44BC-84F6-5D8983624100}" srcId="{D4FBC62B-1E98-47D9-BB51-00216C5660E9}" destId="{29F02603-EEBC-47D1-8E04-7D3A043383FC}" srcOrd="1" destOrd="0" parTransId="{3051F7F1-3F24-4264-B0C5-914D6905C927}" sibTransId="{3862691D-1109-4F9C-A1A0-65CA8038EC30}"/>
    <dgm:cxn modelId="{AC3C00A5-E57C-43B5-86B2-7C6BBB6AB76E}" type="presOf" srcId="{C92CD00C-EFC2-4B43-AB2B-7EACEC3F26F6}" destId="{4A07A16E-E278-4A43-81D9-9F55CCFF3575}" srcOrd="0" destOrd="0" presId="urn:microsoft.com/office/officeart/2005/8/layout/process4"/>
    <dgm:cxn modelId="{3FBC87A5-4B32-450E-9AA5-EA29305B2112}" type="presOf" srcId="{A10CB52F-6497-46C6-9C8F-9EB2EB372486}" destId="{AF37F22D-ADBD-45E5-9E20-AC3551CA4D07}" srcOrd="1" destOrd="0" presId="urn:microsoft.com/office/officeart/2005/8/layout/process4"/>
    <dgm:cxn modelId="{4037FFA9-964B-4772-AC7B-D2624D276995}" srcId="{C4F52539-3F49-447D-82E7-008C14CF9E86}" destId="{C92CD00C-EFC2-4B43-AB2B-7EACEC3F26F6}" srcOrd="0" destOrd="0" parTransId="{9855761D-7B7C-458C-A10C-7E62AC687BDE}" sibTransId="{53BF2953-E0C5-4F6D-9EAE-F91CA0FE8B53}"/>
    <dgm:cxn modelId="{76B512B2-3660-4CBB-A936-AAD949C68AEA}" type="presOf" srcId="{29F02603-EEBC-47D1-8E04-7D3A043383FC}" destId="{7F9505D5-4784-45D4-9257-D070CAE177D5}" srcOrd="0" destOrd="0" presId="urn:microsoft.com/office/officeart/2005/8/layout/process4"/>
    <dgm:cxn modelId="{BF6D17B4-5EAC-4892-822F-5770BEA6F862}" type="presOf" srcId="{A10CB52F-6497-46C6-9C8F-9EB2EB372486}" destId="{25E3D99D-7406-4B12-B299-31470982ACA7}" srcOrd="0" destOrd="0" presId="urn:microsoft.com/office/officeart/2005/8/layout/process4"/>
    <dgm:cxn modelId="{0A00D1BA-86C0-41C5-AF98-8F8603D49C7D}" srcId="{7CF48137-AAA1-49F5-A0F9-ED5BFEB1C1FB}" destId="{CFF6B796-966E-4439-9AD5-6AB156D6B04F}" srcOrd="2" destOrd="0" parTransId="{C91523CD-4DC9-490C-9EA3-DC45F6099920}" sibTransId="{745FA1E5-FD74-4FF0-8240-11F01603D0C1}"/>
    <dgm:cxn modelId="{8F0258C1-4AE7-4EC6-AC21-8005524AAA50}" type="presOf" srcId="{D4FBC62B-1E98-47D9-BB51-00216C5660E9}" destId="{465EA1D7-D925-481E-AA9D-89E721E6002A}" srcOrd="1" destOrd="0" presId="urn:microsoft.com/office/officeart/2005/8/layout/process4"/>
    <dgm:cxn modelId="{9C4012C8-FC26-4581-965B-05090A78EBEF}" type="presOf" srcId="{F37C637A-31EA-4BFE-967A-9B0773AA35AE}" destId="{C27EDC31-4C78-4999-85AA-2F5C8ED0AAD6}" srcOrd="0" destOrd="0" presId="urn:microsoft.com/office/officeart/2005/8/layout/process4"/>
    <dgm:cxn modelId="{E18163C9-08A7-45F6-9B2E-C34F8946479E}" srcId="{14ED2829-E6B9-413B-8ADB-C4946D598BF4}" destId="{7CF48137-AAA1-49F5-A0F9-ED5BFEB1C1FB}" srcOrd="1" destOrd="0" parTransId="{B464EA17-2775-46D8-B49E-21D687EF8CB5}" sibTransId="{EFCB8FE4-CC12-4D5B-BC3E-D4685D704D43}"/>
    <dgm:cxn modelId="{8519FFC9-5309-4F51-A491-A88C92BC553A}" type="presOf" srcId="{14ED2829-E6B9-413B-8ADB-C4946D598BF4}" destId="{DF43BF0F-6068-4E3D-89F5-3EE311D2A6F1}" srcOrd="0" destOrd="0" presId="urn:microsoft.com/office/officeart/2005/8/layout/process4"/>
    <dgm:cxn modelId="{1E0CE3E1-2B23-4793-A48D-AD5D5B710FDA}" srcId="{C4F52539-3F49-447D-82E7-008C14CF9E86}" destId="{F37C637A-31EA-4BFE-967A-9B0773AA35AE}" srcOrd="1" destOrd="0" parTransId="{AD901D57-8CD2-4574-B4D9-B11993C0562D}" sibTransId="{32FF722B-2306-457F-B17F-0164A8F8DC36}"/>
    <dgm:cxn modelId="{D5B4E1E2-8123-4CBD-AF61-7648C06ECF36}" type="presOf" srcId="{C4F52539-3F49-447D-82E7-008C14CF9E86}" destId="{962C3BC1-A858-4B31-9ECD-A990EE8FACDA}" srcOrd="1" destOrd="0" presId="urn:microsoft.com/office/officeart/2005/8/layout/process4"/>
    <dgm:cxn modelId="{8F9618F0-0AA7-4B34-89F3-D0B80CA5AC62}" type="presOf" srcId="{AB75C91E-AF81-4E7E-9ABB-BA3E0286CCEF}" destId="{574AADEE-F935-48AD-B0DB-A1DFD8970F9C}" srcOrd="0" destOrd="0" presId="urn:microsoft.com/office/officeart/2005/8/layout/process4"/>
    <dgm:cxn modelId="{CFA530F9-756F-445D-AED8-5306AD5C0BCE}" type="presOf" srcId="{D4FBC62B-1E98-47D9-BB51-00216C5660E9}" destId="{FB92F274-7833-4AEC-9B95-8B39344F2776}" srcOrd="0" destOrd="0" presId="urn:microsoft.com/office/officeart/2005/8/layout/process4"/>
    <dgm:cxn modelId="{0EC4906A-91AF-4316-939A-F0BEF919D960}" type="presParOf" srcId="{DF43BF0F-6068-4E3D-89F5-3EE311D2A6F1}" destId="{2720313A-E07F-4CB6-B34D-06B5CC3864BC}" srcOrd="0" destOrd="0" presId="urn:microsoft.com/office/officeart/2005/8/layout/process4"/>
    <dgm:cxn modelId="{3721834C-CC6D-439F-86F7-89ADE8A78268}" type="presParOf" srcId="{2720313A-E07F-4CB6-B34D-06B5CC3864BC}" destId="{270188F5-49CC-4821-9041-34995F378EC9}" srcOrd="0" destOrd="0" presId="urn:microsoft.com/office/officeart/2005/8/layout/process4"/>
    <dgm:cxn modelId="{BE198523-519F-4725-BEF9-DA293B3B1F6A}" type="presParOf" srcId="{2720313A-E07F-4CB6-B34D-06B5CC3864BC}" destId="{962C3BC1-A858-4B31-9ECD-A990EE8FACDA}" srcOrd="1" destOrd="0" presId="urn:microsoft.com/office/officeart/2005/8/layout/process4"/>
    <dgm:cxn modelId="{D6BEEA43-137E-4AF0-B0B1-64D099F113E2}" type="presParOf" srcId="{2720313A-E07F-4CB6-B34D-06B5CC3864BC}" destId="{B1A18F50-3CF6-48F3-BBA5-42E3480C3205}" srcOrd="2" destOrd="0" presId="urn:microsoft.com/office/officeart/2005/8/layout/process4"/>
    <dgm:cxn modelId="{A33EB78D-FF75-462B-9439-841A1048A8C1}" type="presParOf" srcId="{B1A18F50-3CF6-48F3-BBA5-42E3480C3205}" destId="{4A07A16E-E278-4A43-81D9-9F55CCFF3575}" srcOrd="0" destOrd="0" presId="urn:microsoft.com/office/officeart/2005/8/layout/process4"/>
    <dgm:cxn modelId="{C661FC17-FE92-4A9D-B615-B765715F0E6B}" type="presParOf" srcId="{B1A18F50-3CF6-48F3-BBA5-42E3480C3205}" destId="{C27EDC31-4C78-4999-85AA-2F5C8ED0AAD6}" srcOrd="1" destOrd="0" presId="urn:microsoft.com/office/officeart/2005/8/layout/process4"/>
    <dgm:cxn modelId="{3B454CFD-2630-4846-AAA4-FA37C0DDE39A}" type="presParOf" srcId="{DF43BF0F-6068-4E3D-89F5-3EE311D2A6F1}" destId="{40490CED-0F7E-4328-9B62-2E427E320F18}" srcOrd="1" destOrd="0" presId="urn:microsoft.com/office/officeart/2005/8/layout/process4"/>
    <dgm:cxn modelId="{1AACBE92-B3B3-4EA7-B4C5-7B1618EB5C01}" type="presParOf" srcId="{DF43BF0F-6068-4E3D-89F5-3EE311D2A6F1}" destId="{A30A2E88-0592-49CA-8D95-056F969CB75E}" srcOrd="2" destOrd="0" presId="urn:microsoft.com/office/officeart/2005/8/layout/process4"/>
    <dgm:cxn modelId="{8DC7A65F-F962-4735-A488-6132A1228CCD}" type="presParOf" srcId="{A30A2E88-0592-49CA-8D95-056F969CB75E}" destId="{FB92F274-7833-4AEC-9B95-8B39344F2776}" srcOrd="0" destOrd="0" presId="urn:microsoft.com/office/officeart/2005/8/layout/process4"/>
    <dgm:cxn modelId="{6DEAF15C-BC79-430E-9B4B-FE6D55323E72}" type="presParOf" srcId="{A30A2E88-0592-49CA-8D95-056F969CB75E}" destId="{465EA1D7-D925-481E-AA9D-89E721E6002A}" srcOrd="1" destOrd="0" presId="urn:microsoft.com/office/officeart/2005/8/layout/process4"/>
    <dgm:cxn modelId="{35D5CF95-1A39-42E8-B6ED-174FF813F5F9}" type="presParOf" srcId="{A30A2E88-0592-49CA-8D95-056F969CB75E}" destId="{7019FA33-6E7D-4FF9-8917-8F813A09AC7A}" srcOrd="2" destOrd="0" presId="urn:microsoft.com/office/officeart/2005/8/layout/process4"/>
    <dgm:cxn modelId="{D1E0869E-64F7-4738-A2E7-D4D40594CCCE}" type="presParOf" srcId="{7019FA33-6E7D-4FF9-8917-8F813A09AC7A}" destId="{91A421DD-D6FB-4186-9932-A963FD383C59}" srcOrd="0" destOrd="0" presId="urn:microsoft.com/office/officeart/2005/8/layout/process4"/>
    <dgm:cxn modelId="{A024A7AD-29E3-4974-B60B-4D50C4778455}" type="presParOf" srcId="{7019FA33-6E7D-4FF9-8917-8F813A09AC7A}" destId="{7F9505D5-4784-45D4-9257-D070CAE177D5}" srcOrd="1" destOrd="0" presId="urn:microsoft.com/office/officeart/2005/8/layout/process4"/>
    <dgm:cxn modelId="{C4EB275C-AC58-43A5-AAC4-1CAE59E7F354}" type="presParOf" srcId="{DF43BF0F-6068-4E3D-89F5-3EE311D2A6F1}" destId="{CE95A3F3-5672-4515-800C-67E61B9AD468}" srcOrd="3" destOrd="0" presId="urn:microsoft.com/office/officeart/2005/8/layout/process4"/>
    <dgm:cxn modelId="{0836168E-8298-4BD7-A012-4763874BE254}" type="presParOf" srcId="{DF43BF0F-6068-4E3D-89F5-3EE311D2A6F1}" destId="{AA232BAB-32BA-4B2E-9B55-7EB3C87DCC6F}" srcOrd="4" destOrd="0" presId="urn:microsoft.com/office/officeart/2005/8/layout/process4"/>
    <dgm:cxn modelId="{1B979F93-DBE8-4A0E-B8DC-35BD60740EAD}" type="presParOf" srcId="{AA232BAB-32BA-4B2E-9B55-7EB3C87DCC6F}" destId="{73EAFBB2-3A10-48D6-A9D0-48EC54C28D02}" srcOrd="0" destOrd="0" presId="urn:microsoft.com/office/officeart/2005/8/layout/process4"/>
    <dgm:cxn modelId="{08B1429A-5A77-4505-8D20-94FD4FFA7B92}" type="presParOf" srcId="{AA232BAB-32BA-4B2E-9B55-7EB3C87DCC6F}" destId="{0F8FB9DA-109D-470E-B5A0-594EA8FE74FD}" srcOrd="1" destOrd="0" presId="urn:microsoft.com/office/officeart/2005/8/layout/process4"/>
    <dgm:cxn modelId="{A2681295-9725-4025-9796-8BB465601656}" type="presParOf" srcId="{AA232BAB-32BA-4B2E-9B55-7EB3C87DCC6F}" destId="{D90EE4E0-B6A1-4006-A219-E71EAF8AF730}" srcOrd="2" destOrd="0" presId="urn:microsoft.com/office/officeart/2005/8/layout/process4"/>
    <dgm:cxn modelId="{183210EC-5279-4451-A833-1AC55008A179}" type="presParOf" srcId="{D90EE4E0-B6A1-4006-A219-E71EAF8AF730}" destId="{DC5549BA-5DD5-4013-A555-2B3C56B1F11C}" srcOrd="0" destOrd="0" presId="urn:microsoft.com/office/officeart/2005/8/layout/process4"/>
    <dgm:cxn modelId="{A5F29CB0-13FF-4468-95C5-8387E4A3C571}" type="presParOf" srcId="{D90EE4E0-B6A1-4006-A219-E71EAF8AF730}" destId="{574AADEE-F935-48AD-B0DB-A1DFD8970F9C}" srcOrd="1" destOrd="0" presId="urn:microsoft.com/office/officeart/2005/8/layout/process4"/>
    <dgm:cxn modelId="{2BCF5B1F-083E-4D03-AC6E-C708DF1C1C05}" type="presParOf" srcId="{D90EE4E0-B6A1-4006-A219-E71EAF8AF730}" destId="{D8EBD60E-F5DA-411B-BF9C-91D839CE0C2A}" srcOrd="2" destOrd="0" presId="urn:microsoft.com/office/officeart/2005/8/layout/process4"/>
    <dgm:cxn modelId="{AE572E68-E7E8-4ADA-881C-F3B6AEC77597}" type="presParOf" srcId="{DF43BF0F-6068-4E3D-89F5-3EE311D2A6F1}" destId="{50413DC8-30C3-4D9E-9B7C-A2869A77E048}" srcOrd="5" destOrd="0" presId="urn:microsoft.com/office/officeart/2005/8/layout/process4"/>
    <dgm:cxn modelId="{2F8DB816-E21C-4754-B48F-5D5881003F0B}" type="presParOf" srcId="{DF43BF0F-6068-4E3D-89F5-3EE311D2A6F1}" destId="{07FD6995-31F9-4DFC-BB96-D47BC9EF8D50}" srcOrd="6" destOrd="0" presId="urn:microsoft.com/office/officeart/2005/8/layout/process4"/>
    <dgm:cxn modelId="{05BC8820-F832-46FB-A488-E1361227FC0E}" type="presParOf" srcId="{07FD6995-31F9-4DFC-BB96-D47BC9EF8D50}" destId="{25E3D99D-7406-4B12-B299-31470982ACA7}" srcOrd="0" destOrd="0" presId="urn:microsoft.com/office/officeart/2005/8/layout/process4"/>
    <dgm:cxn modelId="{EC720099-5482-44B7-939C-FCE91330B435}" type="presParOf" srcId="{07FD6995-31F9-4DFC-BB96-D47BC9EF8D50}" destId="{AF37F22D-ADBD-45E5-9E20-AC3551CA4D07}" srcOrd="1" destOrd="0" presId="urn:microsoft.com/office/officeart/2005/8/layout/process4"/>
    <dgm:cxn modelId="{AB4FADB5-FA20-41BA-A6BB-9B4FB274CB5D}" type="presParOf" srcId="{07FD6995-31F9-4DFC-BB96-D47BC9EF8D50}" destId="{87B4C68D-6B3D-4D18-9B6E-14904B34BB64}" srcOrd="2" destOrd="0" presId="urn:microsoft.com/office/officeart/2005/8/layout/process4"/>
    <dgm:cxn modelId="{6E44406B-A4B8-492D-8808-CBA385AEF604}" type="presParOf" srcId="{87B4C68D-6B3D-4D18-9B6E-14904B34BB64}" destId="{A13A63DF-9DC8-41F9-A779-684208010E7F}" srcOrd="0" destOrd="0" presId="urn:microsoft.com/office/officeart/2005/8/layout/process4"/>
    <dgm:cxn modelId="{3668CAC9-C064-43FA-803B-EE3DB1D14FDA}" type="presParOf" srcId="{87B4C68D-6B3D-4D18-9B6E-14904B34BB64}" destId="{B722C404-8433-4AC2-94BD-BF739BFA3EA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3BC1-A858-4B31-9ECD-A990EE8FACDA}">
      <dsp:nvSpPr>
        <dsp:cNvPr id="0" name=""/>
        <dsp:cNvSpPr/>
      </dsp:nvSpPr>
      <dsp:spPr>
        <a:xfrm>
          <a:off x="0" y="2876325"/>
          <a:ext cx="6637435" cy="629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Runnable</a:t>
          </a:r>
          <a:r>
            <a:rPr lang="de-DE" sz="1200" kern="1200" dirty="0"/>
            <a:t>-Generator</a:t>
          </a:r>
        </a:p>
      </dsp:txBody>
      <dsp:txXfrm>
        <a:off x="0" y="2876325"/>
        <a:ext cx="6637435" cy="339805"/>
      </dsp:txXfrm>
    </dsp:sp>
    <dsp:sp modelId="{4A07A16E-E278-4A43-81D9-9F55CCFF3575}">
      <dsp:nvSpPr>
        <dsp:cNvPr id="0" name=""/>
        <dsp:cNvSpPr/>
      </dsp:nvSpPr>
      <dsp:spPr>
        <a:xfrm>
          <a:off x="0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-Funktionen</a:t>
          </a:r>
        </a:p>
      </dsp:txBody>
      <dsp:txXfrm>
        <a:off x="0" y="3203545"/>
        <a:ext cx="3318717" cy="289464"/>
      </dsp:txXfrm>
    </dsp:sp>
    <dsp:sp modelId="{C27EDC31-4C78-4999-85AA-2F5C8ED0AAD6}">
      <dsp:nvSpPr>
        <dsp:cNvPr id="0" name=""/>
        <dsp:cNvSpPr/>
      </dsp:nvSpPr>
      <dsp:spPr>
        <a:xfrm>
          <a:off x="3318717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-289418"/>
            <a:satOff val="1219"/>
            <a:lumOff val="14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89418"/>
              <a:satOff val="1219"/>
              <a:lumOff val="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-Trigger</a:t>
          </a:r>
        </a:p>
      </dsp:txBody>
      <dsp:txXfrm>
        <a:off x="3318717" y="3203545"/>
        <a:ext cx="3318717" cy="289464"/>
      </dsp:txXfrm>
    </dsp:sp>
    <dsp:sp modelId="{465EA1D7-D925-481E-AA9D-89E721E6002A}">
      <dsp:nvSpPr>
        <dsp:cNvPr id="0" name=""/>
        <dsp:cNvSpPr/>
      </dsp:nvSpPr>
      <dsp:spPr>
        <a:xfrm rot="10800000">
          <a:off x="0" y="1917947"/>
          <a:ext cx="6637435" cy="967816"/>
        </a:xfrm>
        <a:prstGeom prst="upArrowCallout">
          <a:avLst/>
        </a:prstGeom>
        <a:solidFill>
          <a:schemeClr val="accent4">
            <a:hueOff val="-671845"/>
            <a:satOff val="8625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SWC-Generator</a:t>
          </a:r>
        </a:p>
      </dsp:txBody>
      <dsp:txXfrm rot="-10800000">
        <a:off x="0" y="1917947"/>
        <a:ext cx="6637435" cy="339703"/>
      </dsp:txXfrm>
    </dsp:sp>
    <dsp:sp modelId="{91A421DD-D6FB-4186-9932-A963FD383C59}">
      <dsp:nvSpPr>
        <dsp:cNvPr id="0" name=""/>
        <dsp:cNvSpPr/>
      </dsp:nvSpPr>
      <dsp:spPr>
        <a:xfrm>
          <a:off x="0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578836"/>
            <a:satOff val="2438"/>
            <a:lumOff val="2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78836"/>
              <a:satOff val="2438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RTE-Funktionen</a:t>
          </a:r>
        </a:p>
      </dsp:txBody>
      <dsp:txXfrm>
        <a:off x="0" y="2257651"/>
        <a:ext cx="3318717" cy="289377"/>
      </dsp:txXfrm>
    </dsp:sp>
    <dsp:sp modelId="{7F9505D5-4784-45D4-9257-D070CAE177D5}">
      <dsp:nvSpPr>
        <dsp:cNvPr id="0" name=""/>
        <dsp:cNvSpPr/>
      </dsp:nvSpPr>
      <dsp:spPr>
        <a:xfrm>
          <a:off x="3318717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868253"/>
            <a:satOff val="3656"/>
            <a:lumOff val="4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68253"/>
              <a:satOff val="3656"/>
              <a:lumOff val="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Main-Task mit </a:t>
          </a:r>
          <a:r>
            <a:rPr lang="de-DE" sz="800" kern="1200" dirty="0" err="1"/>
            <a:t>Runnable</a:t>
          </a:r>
          <a:r>
            <a:rPr lang="de-DE" sz="800" kern="1200" dirty="0"/>
            <a:t>-Launcher</a:t>
          </a:r>
        </a:p>
      </dsp:txBody>
      <dsp:txXfrm>
        <a:off x="3318717" y="2257651"/>
        <a:ext cx="3318717" cy="289377"/>
      </dsp:txXfrm>
    </dsp:sp>
    <dsp:sp modelId="{0F8FB9DA-109D-470E-B5A0-594EA8FE74FD}">
      <dsp:nvSpPr>
        <dsp:cNvPr id="0" name=""/>
        <dsp:cNvSpPr/>
      </dsp:nvSpPr>
      <dsp:spPr>
        <a:xfrm rot="10800000">
          <a:off x="0" y="959569"/>
          <a:ext cx="6637435" cy="967816"/>
        </a:xfrm>
        <a:prstGeom prst="upArrowCallout">
          <a:avLst/>
        </a:prstGeom>
        <a:solidFill>
          <a:schemeClr val="accent4">
            <a:hueOff val="-1343691"/>
            <a:satOff val="17251"/>
            <a:lumOff val="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Brick-Generator</a:t>
          </a:r>
        </a:p>
      </dsp:txBody>
      <dsp:txXfrm rot="-10800000">
        <a:off x="0" y="959569"/>
        <a:ext cx="6637435" cy="339703"/>
      </dsp:txXfrm>
    </dsp:sp>
    <dsp:sp modelId="{DC5549BA-5DD5-4013-A555-2B3C56B1F11C}">
      <dsp:nvSpPr>
        <dsp:cNvPr id="0" name=""/>
        <dsp:cNvSpPr/>
      </dsp:nvSpPr>
      <dsp:spPr>
        <a:xfrm>
          <a:off x="3240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157671"/>
            <a:satOff val="4875"/>
            <a:lumOff val="5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7671"/>
              <a:satOff val="487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 err="1"/>
            <a:t>Genriert</a:t>
          </a:r>
          <a:r>
            <a:rPr lang="de-DE" sz="800" kern="1200" dirty="0"/>
            <a:t> IDs der lokalen Ports</a:t>
          </a:r>
        </a:p>
      </dsp:txBody>
      <dsp:txXfrm>
        <a:off x="3240" y="1299273"/>
        <a:ext cx="2210318" cy="289377"/>
      </dsp:txXfrm>
    </dsp:sp>
    <dsp:sp modelId="{574AADEE-F935-48AD-B0DB-A1DFD8970F9C}">
      <dsp:nvSpPr>
        <dsp:cNvPr id="0" name=""/>
        <dsp:cNvSpPr/>
      </dsp:nvSpPr>
      <dsp:spPr>
        <a:xfrm>
          <a:off x="2213558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447089"/>
            <a:satOff val="6094"/>
            <a:lumOff val="7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47089"/>
              <a:satOff val="6094"/>
              <a:lumOff val="7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Gerätespezifische Einstellungen</a:t>
          </a:r>
        </a:p>
      </dsp:txBody>
      <dsp:txXfrm>
        <a:off x="2213558" y="1299273"/>
        <a:ext cx="2210318" cy="289377"/>
      </dsp:txXfrm>
    </dsp:sp>
    <dsp:sp modelId="{D8EBD60E-F5DA-411B-BF9C-91D839CE0C2A}">
      <dsp:nvSpPr>
        <dsp:cNvPr id="0" name=""/>
        <dsp:cNvSpPr/>
      </dsp:nvSpPr>
      <dsp:spPr>
        <a:xfrm>
          <a:off x="4423877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736507"/>
            <a:satOff val="7313"/>
            <a:lumOff val="8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36507"/>
              <a:satOff val="7313"/>
              <a:lumOff val="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master.c</a:t>
          </a:r>
          <a:endParaRPr lang="de-DE" sz="800" kern="1200" dirty="0"/>
        </a:p>
      </dsp:txBody>
      <dsp:txXfrm>
        <a:off x="4423877" y="1299273"/>
        <a:ext cx="2210318" cy="289377"/>
      </dsp:txXfrm>
    </dsp:sp>
    <dsp:sp modelId="{AF37F22D-ADBD-45E5-9E20-AC3551CA4D07}">
      <dsp:nvSpPr>
        <dsp:cNvPr id="0" name=""/>
        <dsp:cNvSpPr/>
      </dsp:nvSpPr>
      <dsp:spPr>
        <a:xfrm rot="10800000">
          <a:off x="0" y="1192"/>
          <a:ext cx="6637435" cy="967816"/>
        </a:xfrm>
        <a:prstGeom prst="upArrowCallout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Main-Generator</a:t>
          </a:r>
        </a:p>
      </dsp:txBody>
      <dsp:txXfrm rot="-10800000">
        <a:off x="0" y="1192"/>
        <a:ext cx="6637435" cy="339703"/>
      </dsp:txXfrm>
    </dsp:sp>
    <dsp:sp modelId="{A13A63DF-9DC8-41F9-A779-684208010E7F}">
      <dsp:nvSpPr>
        <dsp:cNvPr id="0" name=""/>
        <dsp:cNvSpPr/>
      </dsp:nvSpPr>
      <dsp:spPr>
        <a:xfrm>
          <a:off x="0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025924"/>
            <a:satOff val="8531"/>
            <a:lumOff val="9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25924"/>
              <a:satOff val="8531"/>
              <a:lumOff val="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IDs der Remote-Ports</a:t>
          </a:r>
        </a:p>
      </dsp:txBody>
      <dsp:txXfrm>
        <a:off x="0" y="340895"/>
        <a:ext cx="3318717" cy="289377"/>
      </dsp:txXfrm>
    </dsp:sp>
    <dsp:sp modelId="{B722C404-8433-4AC2-94BD-BF739BFA3EA5}">
      <dsp:nvSpPr>
        <dsp:cNvPr id="0" name=""/>
        <dsp:cNvSpPr/>
      </dsp:nvSpPr>
      <dsp:spPr>
        <a:xfrm>
          <a:off x="3318717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315342"/>
            <a:satOff val="9750"/>
            <a:lumOff val="11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15342"/>
              <a:satOff val="9750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Erstellt Ordnerstruktur</a:t>
          </a:r>
        </a:p>
      </dsp:txBody>
      <dsp:txXfrm>
        <a:off x="3318717" y="340895"/>
        <a:ext cx="3318717" cy="28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accent4">
            <a:hueOff val="-1007768"/>
            <a:satOff val="12938"/>
            <a:lumOff val="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6066A0F-1072-4B9F-956D-CE471AD7ACC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9" y="882405"/>
            <a:ext cx="5734850" cy="3515216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EMF</a:t>
            </a:r>
          </a:p>
        </p:txBody>
      </p:sp>
    </p:spTree>
    <p:extLst>
      <p:ext uri="{BB962C8B-B14F-4D97-AF65-F5344CB8AC3E}">
        <p14:creationId xmlns:p14="http://schemas.microsoft.com/office/powerpoint/2010/main" val="44671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04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B46192-AE97-43C9-8158-D7E59DCE5B9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18" y="668338"/>
            <a:ext cx="3119451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EMF</a:t>
            </a:r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C9E8EF-1DC3-4A15-96E4-2547C3B6369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5" y="668338"/>
            <a:ext cx="5097817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EMF</a:t>
            </a:r>
          </a:p>
        </p:txBody>
      </p:sp>
    </p:spTree>
    <p:extLst>
      <p:ext uri="{BB962C8B-B14F-4D97-AF65-F5344CB8AC3E}">
        <p14:creationId xmlns:p14="http://schemas.microsoft.com/office/powerpoint/2010/main" val="235256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EF1DF70-2A3F-4077-9CB8-72D089C3525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17" y="668338"/>
            <a:ext cx="3823854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EMF</a:t>
            </a:r>
          </a:p>
        </p:txBody>
      </p:sp>
    </p:spTree>
    <p:extLst>
      <p:ext uri="{BB962C8B-B14F-4D97-AF65-F5344CB8AC3E}">
        <p14:creationId xmlns:p14="http://schemas.microsoft.com/office/powerpoint/2010/main" val="120970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176530"/>
              </p:ext>
            </p:extLst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26157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5745EE9-57D3-4785-8787-46C557280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984240"/>
              </p:ext>
            </p:extLst>
          </p:nvPr>
        </p:nvGraphicFramePr>
        <p:xfrm>
          <a:off x="103932" y="1036638"/>
          <a:ext cx="6637436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41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63200"/>
              </p:ext>
            </p:extLst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6625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355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167</Words>
  <Application>Microsoft Office PowerPoint</Application>
  <PresentationFormat>Benutzerdefiniert</PresentationFormat>
  <Paragraphs>81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Wingdings</vt:lpstr>
      <vt:lpstr>OTH_PPT_16x9</vt:lpstr>
      <vt:lpstr>EMF</vt:lpstr>
      <vt:lpstr>EMF</vt:lpstr>
      <vt:lpstr>EMF</vt:lpstr>
      <vt:lpstr>EMF</vt:lpstr>
      <vt:lpstr>Generator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Alexander Gruber</cp:lastModifiedBy>
  <cp:revision>104</cp:revision>
  <dcterms:created xsi:type="dcterms:W3CDTF">2016-03-30T09:52:44Z</dcterms:created>
  <dcterms:modified xsi:type="dcterms:W3CDTF">2018-07-09T12:39:20Z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