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9" r:id="rId5"/>
    <p:sldId id="261" r:id="rId6"/>
    <p:sldId id="260" r:id="rId7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15" autoAdjust="0"/>
  </p:normalViewPr>
  <p:slideViewPr>
    <p:cSldViewPr showGuides="1">
      <p:cViewPr varScale="1">
        <p:scale>
          <a:sx n="142" d="100"/>
          <a:sy n="142" d="100"/>
        </p:scale>
        <p:origin x="1668" y="114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Sommersemester 2018	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14930" y="2499743"/>
            <a:ext cx="6022381" cy="648071"/>
          </a:xfrm>
        </p:spPr>
        <p:txBody>
          <a:bodyPr>
            <a:normAutofit/>
          </a:bodyPr>
          <a:lstStyle/>
          <a:p>
            <a:r>
              <a:rPr lang="de-DE" dirty="0"/>
              <a:t>Simon Hölzl, Florian </a:t>
            </a:r>
            <a:r>
              <a:rPr lang="de-DE" dirty="0" err="1"/>
              <a:t>Boemmel</a:t>
            </a:r>
            <a:r>
              <a:rPr lang="de-DE" dirty="0"/>
              <a:t>, Julian Dietrich, Alexander Gruber, Christoph König, Christoph Loy, Joshua </a:t>
            </a:r>
            <a:r>
              <a:rPr lang="de-DE" dirty="0" err="1"/>
              <a:t>Parhammer</a:t>
            </a:r>
            <a:r>
              <a:rPr lang="de-DE" dirty="0"/>
              <a:t>, Julius Roth, Tobias Schneider, Andreas </a:t>
            </a:r>
            <a:r>
              <a:rPr lang="de-DE" dirty="0" err="1"/>
              <a:t>Schukala</a:t>
            </a:r>
            <a:r>
              <a:rPr lang="de-DE" dirty="0"/>
              <a:t>, Korbinian Vierling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55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Komponentendiagramm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Schichtenmodell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Basissoftware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Hardwareaufbau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EMF Modell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Generator</a:t>
            </a:r>
            <a:endParaRPr lang="de-DE" b="1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75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9696705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65</Words>
  <Application>Microsoft Office PowerPoint</Application>
  <PresentationFormat>Benutzerdefiniert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Lucida Sans</vt:lpstr>
      <vt:lpstr>Wingdings</vt:lpstr>
      <vt:lpstr>OTH_PPT_16x9</vt:lpstr>
      <vt:lpstr>Legosar Sommersemester 2018 </vt:lpstr>
      <vt:lpstr>Inhalt</vt:lpstr>
      <vt:lpstr>Fazit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85</cp:revision>
  <dcterms:created xsi:type="dcterms:W3CDTF">2016-03-30T09:52:44Z</dcterms:created>
  <dcterms:modified xsi:type="dcterms:W3CDTF">2018-07-08T19:23:13Z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