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1" r:id="rId5"/>
    <p:sldId id="262" r:id="rId6"/>
    <p:sldId id="263" r:id="rId7"/>
    <p:sldId id="264" r:id="rId8"/>
    <p:sldId id="258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715" autoAdjust="0"/>
  </p:normalViewPr>
  <p:slideViewPr>
    <p:cSldViewPr showGuides="1">
      <p:cViewPr varScale="1">
        <p:scale>
          <a:sx n="142" d="100"/>
          <a:sy n="142" d="100"/>
        </p:scale>
        <p:origin x="1668" y="102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Basissoftware</a:t>
            </a:r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30" name="Inhaltsplatzhalt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Basissoftware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8E78-EDA3-46A6-82AC-FBDCEFA8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923960" y="2385824"/>
            <a:ext cx="470500" cy="547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8093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</a:t>
            </a:r>
            <a:r>
              <a:rPr lang="en-US" dirty="0" err="1"/>
              <a:t>Initialisiert</a:t>
            </a:r>
            <a:r>
              <a:rPr lang="en-US" dirty="0"/>
              <a:t> den </a:t>
            </a:r>
            <a:r>
              <a:rPr lang="en-US" dirty="0" err="1"/>
              <a:t>Ultraschallsensor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ecrobot_init_sonar_sensor</a:t>
            </a:r>
            <a:r>
              <a:rPr lang="en-US" dirty="0"/>
              <a:t>(SENSOR_PORT)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Ermöglicht</a:t>
            </a:r>
            <a:r>
              <a:rPr lang="en-US" dirty="0"/>
              <a:t> das </a:t>
            </a:r>
            <a:r>
              <a:rPr lang="en-US" dirty="0" err="1"/>
              <a:t>Auslesen</a:t>
            </a:r>
            <a:r>
              <a:rPr lang="en-US" dirty="0"/>
              <a:t> des Sensors</a:t>
            </a:r>
          </a:p>
          <a:p>
            <a:r>
              <a:rPr lang="en-US" dirty="0"/>
              <a:t>S32 </a:t>
            </a:r>
            <a:r>
              <a:rPr lang="en-US" dirty="0" err="1"/>
              <a:t>ecrobot_get_sonar_sensor</a:t>
            </a:r>
            <a:r>
              <a:rPr lang="en-US" dirty="0"/>
              <a:t>(SENSOR_PORT)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Terminiert</a:t>
            </a:r>
            <a:r>
              <a:rPr lang="en-US" dirty="0"/>
              <a:t> die </a:t>
            </a:r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dem </a:t>
            </a:r>
            <a:r>
              <a:rPr lang="en-US" dirty="0" err="1"/>
              <a:t>Ultraschallsensor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ecrobot_term_sonar_sensor</a:t>
            </a:r>
            <a:r>
              <a:rPr lang="en-US" dirty="0"/>
              <a:t>(SENSOR_PORT)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Ultraschall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2229311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8E78-EDA3-46A6-82AC-FBDCEFA8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3933056" y="2229590"/>
            <a:ext cx="648072" cy="1134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aseline="-25000" dirty="0"/>
          </a:p>
        </p:txBody>
      </p:sp>
    </p:spTree>
    <p:extLst>
      <p:ext uri="{BB962C8B-B14F-4D97-AF65-F5344CB8AC3E}">
        <p14:creationId xmlns:p14="http://schemas.microsoft.com/office/powerpoint/2010/main" val="240405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internen</a:t>
            </a:r>
            <a:r>
              <a:rPr lang="en-US" dirty="0"/>
              <a:t> Port</a:t>
            </a:r>
          </a:p>
          <a:p>
            <a:r>
              <a:rPr lang="fr-FR" dirty="0"/>
              <a:t>U8 </a:t>
            </a:r>
            <a:r>
              <a:rPr lang="fr-FR" dirty="0" err="1"/>
              <a:t>adc_int_init</a:t>
            </a:r>
            <a:r>
              <a:rPr lang="fr-FR" dirty="0"/>
              <a:t>(U8 </a:t>
            </a:r>
            <a:r>
              <a:rPr lang="fr-FR" dirty="0" err="1"/>
              <a:t>port_id</a:t>
            </a:r>
            <a:r>
              <a:rPr lang="fr-FR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Ermöglicht</a:t>
            </a:r>
            <a:r>
              <a:rPr lang="en-US" dirty="0"/>
              <a:t> das </a:t>
            </a:r>
            <a:r>
              <a:rPr lang="en-US" dirty="0" err="1"/>
              <a:t>auslesen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internen</a:t>
            </a:r>
            <a:r>
              <a:rPr lang="en-US" dirty="0"/>
              <a:t> ADC</a:t>
            </a:r>
          </a:p>
          <a:p>
            <a:r>
              <a:rPr lang="en-US" dirty="0"/>
              <a:t>U8 </a:t>
            </a:r>
            <a:r>
              <a:rPr lang="en-US" dirty="0" err="1"/>
              <a:t>adc_int</a:t>
            </a:r>
            <a:r>
              <a:rPr lang="en-US" dirty="0"/>
              <a:t>(U8 </a:t>
            </a:r>
            <a:r>
              <a:rPr lang="en-US" dirty="0" err="1"/>
              <a:t>port_id</a:t>
            </a:r>
            <a:r>
              <a:rPr lang="en-US" dirty="0"/>
              <a:t>, U8 address, U8 </a:t>
            </a:r>
            <a:r>
              <a:rPr lang="en-US" dirty="0" err="1"/>
              <a:t>icPin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Ermöglicht</a:t>
            </a:r>
            <a:r>
              <a:rPr lang="en-US" dirty="0"/>
              <a:t> das </a:t>
            </a:r>
            <a:r>
              <a:rPr lang="en-US" dirty="0" err="1"/>
              <a:t>Auslesen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externen</a:t>
            </a:r>
            <a:r>
              <a:rPr lang="en-US" dirty="0"/>
              <a:t> ADC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I2C-Expander</a:t>
            </a:r>
          </a:p>
          <a:p>
            <a:r>
              <a:rPr lang="en-US" dirty="0"/>
              <a:t>U8 </a:t>
            </a:r>
            <a:r>
              <a:rPr lang="en-US" dirty="0" err="1"/>
              <a:t>adc_ext</a:t>
            </a:r>
            <a:r>
              <a:rPr lang="en-US" dirty="0"/>
              <a:t>(U8 </a:t>
            </a:r>
            <a:r>
              <a:rPr lang="en-US" dirty="0" err="1"/>
              <a:t>port_id</a:t>
            </a:r>
            <a:r>
              <a:rPr lang="en-US" dirty="0"/>
              <a:t>, U8 address, U8 </a:t>
            </a:r>
            <a:r>
              <a:rPr lang="en-US" dirty="0" err="1"/>
              <a:t>icPin</a:t>
            </a:r>
            <a:r>
              <a:rPr lang="en-US" dirty="0"/>
              <a:t>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Analog </a:t>
            </a:r>
            <a:r>
              <a:rPr lang="de-DE" dirty="0" err="1"/>
              <a:t>to</a:t>
            </a:r>
            <a:r>
              <a:rPr lang="de-DE" dirty="0"/>
              <a:t> Digital Converter (ADC)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311961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8E78-EDA3-46A6-82AC-FBDCEFA8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C8DFADE7-6D9E-456F-A80D-569DC36AF028}"/>
              </a:ext>
            </a:extLst>
          </p:cNvPr>
          <p:cNvSpPr/>
          <p:nvPr/>
        </p:nvSpPr>
        <p:spPr>
          <a:xfrm>
            <a:off x="5256000" y="2211710"/>
            <a:ext cx="648000" cy="79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585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//DIO Interface</a:t>
            </a:r>
          </a:p>
          <a:p>
            <a:r>
              <a:rPr lang="de-DE" dirty="0"/>
              <a:t>#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DIO_Read_Pin</a:t>
            </a:r>
            <a:r>
              <a:rPr lang="de-DE" dirty="0"/>
              <a:t>(</a:t>
            </a:r>
            <a:r>
              <a:rPr lang="de-DE" dirty="0" err="1"/>
              <a:t>DIOIndex</a:t>
            </a:r>
            <a:r>
              <a:rPr lang="de-DE" dirty="0"/>
              <a:t>, Port, Adresse) \</a:t>
            </a:r>
          </a:p>
          <a:p>
            <a:r>
              <a:rPr lang="de-DE" dirty="0"/>
              <a:t>    (*</a:t>
            </a:r>
            <a:r>
              <a:rPr lang="de-DE" dirty="0" err="1"/>
              <a:t>DioIfReadFctPtr</a:t>
            </a:r>
            <a:r>
              <a:rPr lang="de-DE" dirty="0"/>
              <a:t>[</a:t>
            </a:r>
            <a:r>
              <a:rPr lang="de-DE" dirty="0" err="1"/>
              <a:t>DIOIndex</a:t>
            </a:r>
            <a:r>
              <a:rPr lang="de-DE" dirty="0"/>
              <a:t>])(Port, Adresse)</a:t>
            </a:r>
          </a:p>
          <a:p>
            <a:r>
              <a:rPr lang="de-DE" dirty="0"/>
              <a:t>    </a:t>
            </a:r>
          </a:p>
          <a:p>
            <a:r>
              <a:rPr lang="de-DE" dirty="0"/>
              <a:t>#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DIO_Write_Pin</a:t>
            </a:r>
            <a:r>
              <a:rPr lang="de-DE" dirty="0"/>
              <a:t>(</a:t>
            </a:r>
            <a:r>
              <a:rPr lang="de-DE" dirty="0" err="1"/>
              <a:t>DIOIndex</a:t>
            </a:r>
            <a:r>
              <a:rPr lang="de-DE" dirty="0"/>
              <a:t>, Port, Adresse, Pin, Level) \</a:t>
            </a:r>
          </a:p>
          <a:p>
            <a:r>
              <a:rPr lang="de-DE" dirty="0"/>
              <a:t>    (*</a:t>
            </a:r>
            <a:r>
              <a:rPr lang="de-DE" dirty="0" err="1"/>
              <a:t>DioIfWriteFctPtr</a:t>
            </a:r>
            <a:r>
              <a:rPr lang="de-DE" dirty="0"/>
              <a:t>[</a:t>
            </a:r>
            <a:r>
              <a:rPr lang="de-DE" dirty="0" err="1"/>
              <a:t>DIOIndex</a:t>
            </a:r>
            <a:r>
              <a:rPr lang="de-DE" dirty="0"/>
              <a:t>])(Port, Adresse, Pin, Level)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//</a:t>
            </a:r>
            <a:r>
              <a:rPr lang="de-DE" dirty="0"/>
              <a:t>Liest </a:t>
            </a:r>
            <a:r>
              <a:rPr lang="de-DE" dirty="0" smtClean="0"/>
              <a:t>einen oder mehrere </a:t>
            </a:r>
            <a:r>
              <a:rPr lang="de-DE" dirty="0"/>
              <a:t>IO </a:t>
            </a:r>
            <a:r>
              <a:rPr lang="de-DE" dirty="0" smtClean="0"/>
              <a:t>Pins </a:t>
            </a:r>
            <a:r>
              <a:rPr lang="de-DE" dirty="0"/>
              <a:t>an einem I2C-Expander</a:t>
            </a:r>
          </a:p>
          <a:p>
            <a:r>
              <a:rPr lang="de-DE" dirty="0"/>
              <a:t>U8 </a:t>
            </a:r>
            <a:r>
              <a:rPr lang="de-DE" dirty="0" err="1"/>
              <a:t>dio_read_ext</a:t>
            </a:r>
            <a:r>
              <a:rPr lang="de-DE" dirty="0"/>
              <a:t>(U8 </a:t>
            </a:r>
            <a:r>
              <a:rPr lang="de-DE" dirty="0" err="1"/>
              <a:t>port_id</a:t>
            </a:r>
            <a:r>
              <a:rPr lang="de-DE" dirty="0"/>
              <a:t>, U8 i2c_address, U8 </a:t>
            </a:r>
            <a:r>
              <a:rPr lang="de-DE" dirty="0" err="1"/>
              <a:t>level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//Beschreibt </a:t>
            </a:r>
            <a:r>
              <a:rPr lang="de-DE" dirty="0" smtClean="0"/>
              <a:t>einen oder mehrere </a:t>
            </a:r>
            <a:r>
              <a:rPr lang="de-DE" dirty="0"/>
              <a:t>IO </a:t>
            </a:r>
            <a:r>
              <a:rPr lang="de-DE" dirty="0" smtClean="0"/>
              <a:t>Pins </a:t>
            </a:r>
            <a:r>
              <a:rPr lang="de-DE" dirty="0"/>
              <a:t>an einem I2C-Expander</a:t>
            </a:r>
          </a:p>
          <a:p>
            <a:r>
              <a:rPr lang="en-US" dirty="0"/>
              <a:t>void </a:t>
            </a:r>
            <a:r>
              <a:rPr lang="en-US" dirty="0" err="1"/>
              <a:t>dio_write_ext</a:t>
            </a:r>
            <a:r>
              <a:rPr lang="en-US" dirty="0"/>
              <a:t>(U8 </a:t>
            </a:r>
            <a:r>
              <a:rPr lang="en-US" dirty="0" err="1"/>
              <a:t>port_id</a:t>
            </a:r>
            <a:r>
              <a:rPr lang="en-US" dirty="0"/>
              <a:t>, U8 i2c_address, U8 pin, U8 level)</a:t>
            </a:r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Digital Input/Output (DIO)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3790761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8E78-EDA3-46A6-82AC-FBDCEFA8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4725144" y="3147814"/>
            <a:ext cx="576000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797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de-DE" dirty="0" smtClean="0"/>
              <a:t>Initialisiert den I2C-Bus </a:t>
            </a:r>
            <a:endParaRPr lang="en-US" dirty="0" smtClean="0"/>
          </a:p>
          <a:p>
            <a:r>
              <a:rPr lang="de-DE" dirty="0"/>
              <a:t>#</a:t>
            </a:r>
            <a:r>
              <a:rPr lang="de-DE" dirty="0" err="1"/>
              <a:t>define</a:t>
            </a:r>
            <a:r>
              <a:rPr lang="de-DE" dirty="0"/>
              <a:t> i2c_init(</a:t>
            </a:r>
            <a:r>
              <a:rPr lang="de-DE" dirty="0" err="1"/>
              <a:t>port_id</a:t>
            </a:r>
            <a:r>
              <a:rPr lang="de-DE" dirty="0"/>
              <a:t>) ecrobot_init_i2c(</a:t>
            </a:r>
            <a:r>
              <a:rPr lang="de-DE" dirty="0" err="1"/>
              <a:t>port_id</a:t>
            </a:r>
            <a:r>
              <a:rPr lang="de-DE" dirty="0"/>
              <a:t>, LOWSPEED</a:t>
            </a:r>
            <a:r>
              <a:rPr lang="de-DE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//</a:t>
            </a:r>
            <a:r>
              <a:rPr lang="en-US" dirty="0" err="1" smtClean="0"/>
              <a:t>Liest</a:t>
            </a:r>
            <a:r>
              <a:rPr lang="en-US" dirty="0" smtClean="0"/>
              <a:t> von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spezifischen</a:t>
            </a:r>
            <a:r>
              <a:rPr lang="en-US" dirty="0" smtClean="0"/>
              <a:t> Register des I2C-Buses</a:t>
            </a:r>
          </a:p>
          <a:p>
            <a:r>
              <a:rPr lang="en-US" dirty="0"/>
              <a:t>#define i2c_read_reg(</a:t>
            </a:r>
            <a:r>
              <a:rPr lang="en-US" dirty="0" err="1"/>
              <a:t>port_id</a:t>
            </a:r>
            <a:r>
              <a:rPr lang="en-US" dirty="0"/>
              <a:t>, i2c_address, </a:t>
            </a:r>
            <a:r>
              <a:rPr lang="en-US" dirty="0" err="1"/>
              <a:t>regAddress</a:t>
            </a:r>
            <a:r>
              <a:rPr lang="en-US" dirty="0"/>
              <a:t>, buffer, </a:t>
            </a:r>
            <a:r>
              <a:rPr lang="en-US" dirty="0" err="1" smtClean="0"/>
              <a:t>bufferSize</a:t>
            </a:r>
            <a:r>
              <a:rPr lang="en-US" dirty="0" smtClean="0"/>
              <a:t>) \</a:t>
            </a:r>
          </a:p>
          <a:p>
            <a:r>
              <a:rPr lang="en-US" dirty="0" smtClean="0"/>
              <a:t>ecrobot_read_i2c(</a:t>
            </a:r>
            <a:r>
              <a:rPr lang="en-US" dirty="0" err="1" smtClean="0"/>
              <a:t>port_id</a:t>
            </a:r>
            <a:r>
              <a:rPr lang="en-US" dirty="0"/>
              <a:t>, i2c_address, </a:t>
            </a:r>
            <a:r>
              <a:rPr lang="en-US" dirty="0" err="1"/>
              <a:t>regAddress</a:t>
            </a:r>
            <a:r>
              <a:rPr lang="en-US" dirty="0"/>
              <a:t>, buffer, </a:t>
            </a:r>
            <a:r>
              <a:rPr lang="en-US" dirty="0" err="1"/>
              <a:t>bufferSize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</a:t>
            </a:r>
            <a:r>
              <a:rPr lang="en-US" dirty="0" err="1" smtClean="0"/>
              <a:t>Schreibt</a:t>
            </a:r>
            <a:r>
              <a:rPr lang="en-US" dirty="0" smtClean="0"/>
              <a:t> in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spezifisches</a:t>
            </a:r>
            <a:r>
              <a:rPr lang="en-US" dirty="0" smtClean="0"/>
              <a:t> </a:t>
            </a:r>
            <a:r>
              <a:rPr lang="en-US" dirty="0"/>
              <a:t>Register </a:t>
            </a:r>
            <a:r>
              <a:rPr lang="en-US" dirty="0" smtClean="0"/>
              <a:t>auf </a:t>
            </a:r>
            <a:r>
              <a:rPr lang="en-US" dirty="0" err="1" smtClean="0"/>
              <a:t>dem</a:t>
            </a:r>
            <a:r>
              <a:rPr lang="en-US" dirty="0" smtClean="0"/>
              <a:t> I2C-Bus</a:t>
            </a:r>
            <a:endParaRPr lang="en-US" dirty="0"/>
          </a:p>
          <a:p>
            <a:r>
              <a:rPr lang="de-DE" dirty="0"/>
              <a:t>#</a:t>
            </a:r>
            <a:r>
              <a:rPr lang="de-DE" dirty="0" err="1"/>
              <a:t>define</a:t>
            </a:r>
            <a:r>
              <a:rPr lang="de-DE" dirty="0"/>
              <a:t> i2c_write_reg(</a:t>
            </a:r>
            <a:r>
              <a:rPr lang="de-DE" dirty="0" err="1"/>
              <a:t>port_id</a:t>
            </a:r>
            <a:r>
              <a:rPr lang="de-DE" dirty="0"/>
              <a:t>, i2c_address, </a:t>
            </a:r>
            <a:r>
              <a:rPr lang="de-DE" dirty="0" err="1"/>
              <a:t>regAddress</a:t>
            </a:r>
            <a:r>
              <a:rPr lang="de-DE" dirty="0"/>
              <a:t>, </a:t>
            </a:r>
            <a:r>
              <a:rPr lang="de-DE" dirty="0" err="1"/>
              <a:t>buffer</a:t>
            </a:r>
            <a:r>
              <a:rPr lang="de-DE" dirty="0"/>
              <a:t>, </a:t>
            </a:r>
            <a:r>
              <a:rPr lang="de-DE" dirty="0" err="1" smtClean="0"/>
              <a:t>bufferSize</a:t>
            </a:r>
            <a:r>
              <a:rPr lang="de-DE" dirty="0" smtClean="0"/>
              <a:t>) \ ecrobot_send_i2c(</a:t>
            </a:r>
            <a:r>
              <a:rPr lang="de-DE" dirty="0" err="1" smtClean="0"/>
              <a:t>port_id</a:t>
            </a:r>
            <a:r>
              <a:rPr lang="de-DE" dirty="0"/>
              <a:t>, i2c_address, </a:t>
            </a:r>
            <a:r>
              <a:rPr lang="de-DE" dirty="0" err="1"/>
              <a:t>regAddress</a:t>
            </a:r>
            <a:r>
              <a:rPr lang="de-DE" dirty="0"/>
              <a:t>, </a:t>
            </a:r>
            <a:r>
              <a:rPr lang="de-DE" dirty="0" err="1"/>
              <a:t>buffer</a:t>
            </a:r>
            <a:r>
              <a:rPr lang="de-DE" dirty="0"/>
              <a:t>, </a:t>
            </a:r>
            <a:r>
              <a:rPr lang="de-DE" dirty="0" err="1"/>
              <a:t>bufferSize</a:t>
            </a:r>
            <a:r>
              <a:rPr lang="de-DE" dirty="0"/>
              <a:t>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Inter-Integrated-Circuit (I2C)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243372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</a:t>
            </a:r>
            <a:r>
              <a:rPr lang="en-US" dirty="0" err="1"/>
              <a:t>Erlaubt</a:t>
            </a:r>
            <a:r>
              <a:rPr lang="en-US" dirty="0"/>
              <a:t> das </a:t>
            </a:r>
            <a:r>
              <a:rPr lang="en-US" dirty="0" err="1"/>
              <a:t>Ansteuern</a:t>
            </a:r>
            <a:r>
              <a:rPr lang="en-US" dirty="0"/>
              <a:t> der </a:t>
            </a:r>
            <a:r>
              <a:rPr lang="en-US" dirty="0" err="1"/>
              <a:t>Motoren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motor_set_speed</a:t>
            </a:r>
            <a:r>
              <a:rPr lang="en-US" dirty="0"/>
              <a:t>(U32 </a:t>
            </a:r>
            <a:r>
              <a:rPr lang="en-US" dirty="0" err="1"/>
              <a:t>port_left</a:t>
            </a:r>
            <a:r>
              <a:rPr lang="en-US" dirty="0"/>
              <a:t>, U32 </a:t>
            </a:r>
            <a:r>
              <a:rPr lang="en-US" dirty="0" err="1"/>
              <a:t>port_right</a:t>
            </a:r>
            <a:r>
              <a:rPr lang="en-US" dirty="0"/>
              <a:t>, S8 </a:t>
            </a:r>
            <a:r>
              <a:rPr lang="en-US" dirty="0" err="1"/>
              <a:t>speed_left</a:t>
            </a:r>
            <a:r>
              <a:rPr lang="en-US" dirty="0"/>
              <a:t>, S8 </a:t>
            </a:r>
            <a:r>
              <a:rPr lang="en-US" dirty="0" err="1"/>
              <a:t>speed_right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Motor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26346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8E78-EDA3-46A6-82AC-FBDCEFA8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1461170" y="2393444"/>
            <a:ext cx="474310" cy="544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728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Ton ab</a:t>
            </a:r>
          </a:p>
          <a:p>
            <a:r>
              <a:rPr lang="es-ES" dirty="0"/>
              <a:t>void play_single_tone(U32 freq, U32 ms, U32 vol)</a:t>
            </a:r>
            <a:endParaRPr lang="en-US" dirty="0"/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Ton </a:t>
            </a:r>
            <a:r>
              <a:rPr lang="en-US" dirty="0" err="1"/>
              <a:t>mehrere</a:t>
            </a:r>
            <a:r>
              <a:rPr lang="en-US" dirty="0"/>
              <a:t> Male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optionaler</a:t>
            </a:r>
            <a:r>
              <a:rPr lang="en-US" dirty="0"/>
              <a:t> Pause ab</a:t>
            </a:r>
          </a:p>
          <a:p>
            <a:r>
              <a:rPr lang="es-ES" dirty="0"/>
              <a:t>void play_multiple_tones(U32 freq, U32 ms, U32 vol, U32 rep, U32 pause)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wav ab</a:t>
            </a:r>
          </a:p>
          <a:p>
            <a:r>
              <a:rPr lang="en-US" dirty="0"/>
              <a:t>void </a:t>
            </a:r>
            <a:r>
              <a:rPr lang="en-US" dirty="0" err="1"/>
              <a:t>play_single_wav</a:t>
            </a:r>
            <a:r>
              <a:rPr lang="en-US" dirty="0"/>
              <a:t>(const CHAR *file, U32 length, S32 </a:t>
            </a:r>
            <a:r>
              <a:rPr lang="en-US" dirty="0" err="1"/>
              <a:t>freq</a:t>
            </a:r>
            <a:r>
              <a:rPr lang="en-US" dirty="0"/>
              <a:t>)</a:t>
            </a:r>
            <a:endParaRPr lang="de-DE" dirty="0"/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wav </a:t>
            </a:r>
            <a:r>
              <a:rPr lang="en-US" dirty="0" err="1"/>
              <a:t>mehrere</a:t>
            </a:r>
            <a:r>
              <a:rPr lang="en-US" dirty="0"/>
              <a:t> Male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optionaler</a:t>
            </a:r>
            <a:r>
              <a:rPr lang="en-US" dirty="0"/>
              <a:t> Pause ab</a:t>
            </a:r>
          </a:p>
          <a:p>
            <a:r>
              <a:rPr lang="en-US" dirty="0"/>
              <a:t>void </a:t>
            </a:r>
            <a:r>
              <a:rPr lang="en-US" dirty="0" err="1"/>
              <a:t>play_multiple_wavs</a:t>
            </a:r>
            <a:r>
              <a:rPr lang="en-US" dirty="0"/>
              <a:t>(const CHAR *file, U32 length, S32 </a:t>
            </a:r>
            <a:r>
              <a:rPr lang="en-US" dirty="0" err="1"/>
              <a:t>freq</a:t>
            </a:r>
            <a:r>
              <a:rPr lang="en-US" dirty="0"/>
              <a:t>, U32 vol, U32 rep, U32 pause)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Sound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144130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Communication Handler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91698331-5A20-45D4-A387-2B1A527CA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14" name="Rectangle 7">
            <a:extLst>
              <a:ext uri="{FF2B5EF4-FFF2-40B4-BE49-F238E27FC236}">
                <a16:creationId xmlns:a16="http://schemas.microsoft.com/office/drawing/2014/main" id="{B7C1148D-A365-4CF9-B7E6-644CD1F8D5A7}"/>
              </a:ext>
            </a:extLst>
          </p:cNvPr>
          <p:cNvSpPr/>
          <p:nvPr/>
        </p:nvSpPr>
        <p:spPr>
          <a:xfrm>
            <a:off x="1979330" y="2385824"/>
            <a:ext cx="661000" cy="544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979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Communication Handler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1C9852-FF80-4750-AFEF-45CED2DD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769"/>
            <a:ext cx="6858000" cy="256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5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8E78-EDA3-46A6-82AC-FBDCEFA8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2677686" y="2390747"/>
            <a:ext cx="470500" cy="547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930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</a:t>
            </a:r>
            <a:r>
              <a:rPr lang="en-US" dirty="0" err="1"/>
              <a:t>Schreibt</a:t>
            </a:r>
            <a:r>
              <a:rPr lang="en-US" dirty="0"/>
              <a:t> String auf </a:t>
            </a:r>
            <a:r>
              <a:rPr lang="en-US" dirty="0" err="1"/>
              <a:t>angegebene</a:t>
            </a:r>
            <a:r>
              <a:rPr lang="en-US" dirty="0"/>
              <a:t> Position</a:t>
            </a:r>
          </a:p>
          <a:p>
            <a:r>
              <a:rPr lang="en-US" dirty="0"/>
              <a:t>void </a:t>
            </a:r>
            <a:r>
              <a:rPr lang="en-US" dirty="0" err="1"/>
              <a:t>display_write_xy</a:t>
            </a:r>
            <a:r>
              <a:rPr lang="en-US" dirty="0"/>
              <a:t>(int x, int y, const char *str)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Schreibt</a:t>
            </a:r>
            <a:r>
              <a:rPr lang="en-US" dirty="0"/>
              <a:t> Integer auf </a:t>
            </a:r>
            <a:r>
              <a:rPr lang="en-US" dirty="0" err="1"/>
              <a:t>angegebene</a:t>
            </a:r>
            <a:r>
              <a:rPr lang="en-US" dirty="0"/>
              <a:t> Position</a:t>
            </a:r>
          </a:p>
          <a:p>
            <a:r>
              <a:rPr lang="en-US" dirty="0"/>
              <a:t>void </a:t>
            </a:r>
            <a:r>
              <a:rPr lang="en-US" dirty="0" err="1"/>
              <a:t>display_write_xy_num</a:t>
            </a:r>
            <a:r>
              <a:rPr lang="en-US" dirty="0"/>
              <a:t>(int x, int y, int num)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Löscht</a:t>
            </a:r>
            <a:r>
              <a:rPr lang="en-US" dirty="0"/>
              <a:t> </a:t>
            </a:r>
            <a:r>
              <a:rPr lang="en-US" dirty="0" err="1"/>
              <a:t>angegebene</a:t>
            </a:r>
            <a:r>
              <a:rPr lang="en-US" dirty="0"/>
              <a:t> </a:t>
            </a:r>
            <a:r>
              <a:rPr lang="en-US" dirty="0" err="1"/>
              <a:t>Zeile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display_clear_line</a:t>
            </a:r>
            <a:r>
              <a:rPr lang="en-US" dirty="0"/>
              <a:t>(int y)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Schreibt</a:t>
            </a:r>
            <a:r>
              <a:rPr lang="en-US" dirty="0"/>
              <a:t> String in </a:t>
            </a:r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Zeile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display_write</a:t>
            </a:r>
            <a:r>
              <a:rPr lang="en-US" dirty="0"/>
              <a:t>(const char *str)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Schreibt</a:t>
            </a:r>
            <a:r>
              <a:rPr lang="en-US" dirty="0"/>
              <a:t> Integer in </a:t>
            </a:r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Zeile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display_write_int</a:t>
            </a:r>
            <a:r>
              <a:rPr lang="en-US" dirty="0"/>
              <a:t>(int num)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Display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124859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8E78-EDA3-46A6-82AC-FBDCEFA8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3289588" y="2210564"/>
            <a:ext cx="623281" cy="608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8080769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A4ADDD2-5B29-4A1F-90E1-3FD9AC1E4F18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483</Words>
  <Application>Microsoft Office PowerPoint</Application>
  <PresentationFormat>Benutzerdefiniert</PresentationFormat>
  <Paragraphs>140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Lucida Sans</vt:lpstr>
      <vt:lpstr>Wingdings</vt:lpstr>
      <vt:lpstr>OTH_PPT_16x9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Flo</cp:lastModifiedBy>
  <cp:revision>177</cp:revision>
  <dcterms:created xsi:type="dcterms:W3CDTF">2016-03-30T09:52:44Z</dcterms:created>
  <dcterms:modified xsi:type="dcterms:W3CDTF">2018-07-08T19:16:52Z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