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8" r:id="rId5"/>
    <p:sldId id="259" r:id="rId6"/>
    <p:sldId id="260" r:id="rId7"/>
    <p:sldId id="264" r:id="rId8"/>
    <p:sldId id="265" r:id="rId9"/>
    <p:sldId id="262" r:id="rId10"/>
    <p:sldId id="263" r:id="rId11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142" d="100"/>
          <a:sy n="142" d="100"/>
        </p:scale>
        <p:origin x="1668" y="11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72FD9-4724-42DA-B8D4-08C635C091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FE51A229-1D1C-4A6F-AB90-E177D9FF5638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A504EDBC-EB02-4406-B3C2-FF847ACFAB41}" type="parTrans" cxnId="{273062C8-E9B1-4CFB-B54C-9CF1BE5E1D73}">
      <dgm:prSet/>
      <dgm:spPr/>
      <dgm:t>
        <a:bodyPr/>
        <a:lstStyle/>
        <a:p>
          <a:endParaRPr lang="de-DE"/>
        </a:p>
      </dgm:t>
    </dgm:pt>
    <dgm:pt modelId="{E8FE0C9C-68D4-4441-A46A-89AEE9E09116}" type="sibTrans" cxnId="{273062C8-E9B1-4CFB-B54C-9CF1BE5E1D73}">
      <dgm:prSet/>
      <dgm:spPr/>
      <dgm:t>
        <a:bodyPr/>
        <a:lstStyle/>
        <a:p>
          <a:endParaRPr lang="de-DE"/>
        </a:p>
      </dgm:t>
    </dgm:pt>
    <dgm:pt modelId="{458EA245-C2FB-44D5-8605-4CCDDB40A6CC}">
      <dgm:prSet phldrT="[Text]"/>
      <dgm:spPr/>
      <dgm:t>
        <a:bodyPr/>
        <a:lstStyle/>
        <a:p>
          <a:r>
            <a:rPr lang="de-DE" dirty="0"/>
            <a:t>Brick 1</a:t>
          </a:r>
        </a:p>
      </dgm:t>
    </dgm:pt>
    <dgm:pt modelId="{2513C4D0-6C86-45C4-8BBD-2DB38E3AC370}" type="parTrans" cxnId="{E4FCFA04-BFA1-4D6C-8545-4660A06C0858}">
      <dgm:prSet/>
      <dgm:spPr/>
      <dgm:t>
        <a:bodyPr/>
        <a:lstStyle/>
        <a:p>
          <a:endParaRPr lang="de-DE"/>
        </a:p>
      </dgm:t>
    </dgm:pt>
    <dgm:pt modelId="{53A9072A-69A3-4427-B613-32082B7B7647}" type="sibTrans" cxnId="{E4FCFA04-BFA1-4D6C-8545-4660A06C0858}">
      <dgm:prSet/>
      <dgm:spPr/>
      <dgm:t>
        <a:bodyPr/>
        <a:lstStyle/>
        <a:p>
          <a:endParaRPr lang="de-DE"/>
        </a:p>
      </dgm:t>
    </dgm:pt>
    <dgm:pt modelId="{A00B03C0-8B6F-4A38-8304-EE63638E39F0}">
      <dgm:prSet phldrT="[Text]"/>
      <dgm:spPr/>
      <dgm:t>
        <a:bodyPr/>
        <a:lstStyle/>
        <a:p>
          <a:r>
            <a:rPr lang="de-DE" dirty="0"/>
            <a:t>Brick 2</a:t>
          </a:r>
        </a:p>
      </dgm:t>
    </dgm:pt>
    <dgm:pt modelId="{1D0C1A18-525A-4402-A32B-7193F2A8471B}" type="parTrans" cxnId="{8139BDDC-86AE-4421-BFDD-19D790AC7882}">
      <dgm:prSet/>
      <dgm:spPr/>
      <dgm:t>
        <a:bodyPr/>
        <a:lstStyle/>
        <a:p>
          <a:endParaRPr lang="de-DE"/>
        </a:p>
      </dgm:t>
    </dgm:pt>
    <dgm:pt modelId="{FFFC4A27-D24C-411F-899C-7C296EF4B286}" type="sibTrans" cxnId="{8139BDDC-86AE-4421-BFDD-19D790AC7882}">
      <dgm:prSet/>
      <dgm:spPr/>
      <dgm:t>
        <a:bodyPr/>
        <a:lstStyle/>
        <a:p>
          <a:endParaRPr lang="de-DE"/>
        </a:p>
      </dgm:t>
    </dgm:pt>
    <dgm:pt modelId="{A2264A7C-99C0-4C2E-8D57-36176C349B9D}">
      <dgm:prSet phldrT="[Text]"/>
      <dgm:spPr/>
      <dgm:t>
        <a:bodyPr/>
        <a:lstStyle/>
        <a:p>
          <a:r>
            <a:rPr lang="de-DE" dirty="0"/>
            <a:t>Port A</a:t>
          </a:r>
        </a:p>
      </dgm:t>
    </dgm:pt>
    <dgm:pt modelId="{B92FE964-20D3-4760-9A5D-FC70065444B3}" type="parTrans" cxnId="{4912AE85-D5C0-4B19-BAB1-4F20B08FA78B}">
      <dgm:prSet/>
      <dgm:spPr/>
      <dgm:t>
        <a:bodyPr/>
        <a:lstStyle/>
        <a:p>
          <a:endParaRPr lang="de-DE"/>
        </a:p>
      </dgm:t>
    </dgm:pt>
    <dgm:pt modelId="{ADD6F146-40E5-4B9C-A5B7-E7CD38D2C492}" type="sibTrans" cxnId="{4912AE85-D5C0-4B19-BAB1-4F20B08FA78B}">
      <dgm:prSet/>
      <dgm:spPr/>
      <dgm:t>
        <a:bodyPr/>
        <a:lstStyle/>
        <a:p>
          <a:endParaRPr lang="de-DE"/>
        </a:p>
      </dgm:t>
    </dgm:pt>
    <dgm:pt modelId="{DDCFA4CF-CB34-4461-BF68-A6E109616A0E}">
      <dgm:prSet phldrT="[Text]"/>
      <dgm:spPr/>
      <dgm:t>
        <a:bodyPr/>
        <a:lstStyle/>
        <a:p>
          <a:r>
            <a:rPr lang="de-DE" dirty="0" err="1"/>
            <a:t>PortB</a:t>
          </a:r>
          <a:endParaRPr lang="de-DE" dirty="0"/>
        </a:p>
      </dgm:t>
    </dgm:pt>
    <dgm:pt modelId="{B7BB566D-4912-41B1-B776-F30DE0B49829}" type="parTrans" cxnId="{521BE7C8-04C5-42EF-9A09-686B5C5E16A6}">
      <dgm:prSet/>
      <dgm:spPr/>
      <dgm:t>
        <a:bodyPr/>
        <a:lstStyle/>
        <a:p>
          <a:endParaRPr lang="de-DE"/>
        </a:p>
      </dgm:t>
    </dgm:pt>
    <dgm:pt modelId="{B73FC9E7-A443-418A-9BAB-4CB6E5444EE0}" type="sibTrans" cxnId="{521BE7C8-04C5-42EF-9A09-686B5C5E16A6}">
      <dgm:prSet/>
      <dgm:spPr/>
      <dgm:t>
        <a:bodyPr/>
        <a:lstStyle/>
        <a:p>
          <a:endParaRPr lang="de-DE"/>
        </a:p>
      </dgm:t>
    </dgm:pt>
    <dgm:pt modelId="{3DDA16D2-21F8-47F5-A677-027B09A0DCAA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 A</a:t>
          </a:r>
        </a:p>
      </dgm:t>
    </dgm:pt>
    <dgm:pt modelId="{C013AF15-BE5E-4351-9FCC-BC353D4E1563}" type="parTrans" cxnId="{86B87D8A-7618-4A6E-8215-9F9E410FEB3C}">
      <dgm:prSet/>
      <dgm:spPr/>
      <dgm:t>
        <a:bodyPr/>
        <a:lstStyle/>
        <a:p>
          <a:endParaRPr lang="de-DE"/>
        </a:p>
      </dgm:t>
    </dgm:pt>
    <dgm:pt modelId="{14774648-2FE7-4094-8DBC-B9DC23148B58}" type="sibTrans" cxnId="{86B87D8A-7618-4A6E-8215-9F9E410FEB3C}">
      <dgm:prSet/>
      <dgm:spPr/>
      <dgm:t>
        <a:bodyPr/>
        <a:lstStyle/>
        <a:p>
          <a:endParaRPr lang="de-DE"/>
        </a:p>
      </dgm:t>
    </dgm:pt>
    <dgm:pt modelId="{194B450F-9E85-4BFF-B53A-025ECE8CA2B3}">
      <dgm:prSet phldrT="[Text]"/>
      <dgm:spPr/>
      <dgm:t>
        <a:bodyPr/>
        <a:lstStyle/>
        <a:p>
          <a:r>
            <a:rPr lang="de-DE" dirty="0"/>
            <a:t>SWC 1</a:t>
          </a:r>
        </a:p>
      </dgm:t>
    </dgm:pt>
    <dgm:pt modelId="{BB1B051C-FE5E-4A16-9C54-818D19E23760}" type="parTrans" cxnId="{11ABE458-95FA-4F0E-9571-16BEFF9318B5}">
      <dgm:prSet/>
      <dgm:spPr/>
      <dgm:t>
        <a:bodyPr/>
        <a:lstStyle/>
        <a:p>
          <a:endParaRPr lang="de-DE"/>
        </a:p>
      </dgm:t>
    </dgm:pt>
    <dgm:pt modelId="{35B704BA-272C-4FD3-8DC8-BBCDFF621B17}" type="sibTrans" cxnId="{11ABE458-95FA-4F0E-9571-16BEFF9318B5}">
      <dgm:prSet/>
      <dgm:spPr/>
      <dgm:t>
        <a:bodyPr/>
        <a:lstStyle/>
        <a:p>
          <a:endParaRPr lang="de-DE"/>
        </a:p>
      </dgm:t>
    </dgm:pt>
    <dgm:pt modelId="{0EFBF9FB-A605-419D-A862-7FB5461FA12B}">
      <dgm:prSet phldrT="[Text]"/>
      <dgm:spPr/>
      <dgm:t>
        <a:bodyPr/>
        <a:lstStyle/>
        <a:p>
          <a:r>
            <a:rPr lang="de-DE" dirty="0"/>
            <a:t>SWC 2</a:t>
          </a:r>
        </a:p>
      </dgm:t>
    </dgm:pt>
    <dgm:pt modelId="{33BB61BD-C7B2-4EEF-9DA6-9C6B5266D100}" type="parTrans" cxnId="{484D5007-0040-4011-8282-AF8E2CF63BDE}">
      <dgm:prSet/>
      <dgm:spPr/>
      <dgm:t>
        <a:bodyPr/>
        <a:lstStyle/>
        <a:p>
          <a:endParaRPr lang="de-DE"/>
        </a:p>
      </dgm:t>
    </dgm:pt>
    <dgm:pt modelId="{44FF41D8-740A-4FAB-82C8-EDE7E9B15E38}" type="sibTrans" cxnId="{484D5007-0040-4011-8282-AF8E2CF63BDE}">
      <dgm:prSet/>
      <dgm:spPr/>
      <dgm:t>
        <a:bodyPr/>
        <a:lstStyle/>
        <a:p>
          <a:endParaRPr lang="de-DE"/>
        </a:p>
      </dgm:t>
    </dgm:pt>
    <dgm:pt modelId="{1F642486-6A25-4C23-92A3-61A7126A890E}" type="pres">
      <dgm:prSet presAssocID="{9B572FD9-4724-42DA-B8D4-08C635C091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3AEEB7A-FD22-4C7D-9EEE-0928D9CB0647}" type="pres">
      <dgm:prSet presAssocID="{FE51A229-1D1C-4A6F-AB90-E177D9FF5638}" presName="hierRoot1" presStyleCnt="0">
        <dgm:presLayoutVars>
          <dgm:hierBranch val="init"/>
        </dgm:presLayoutVars>
      </dgm:prSet>
      <dgm:spPr/>
    </dgm:pt>
    <dgm:pt modelId="{8349182F-161D-44CA-8ED3-315E2CD2C015}" type="pres">
      <dgm:prSet presAssocID="{FE51A229-1D1C-4A6F-AB90-E177D9FF5638}" presName="rootComposite1" presStyleCnt="0"/>
      <dgm:spPr/>
    </dgm:pt>
    <dgm:pt modelId="{AF082B63-47A3-42A2-A216-33822EEB62AD}" type="pres">
      <dgm:prSet presAssocID="{FE51A229-1D1C-4A6F-AB90-E177D9FF56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6F4223-3E1E-4AC9-ABD4-0609EA935B7D}" type="pres">
      <dgm:prSet presAssocID="{FE51A229-1D1C-4A6F-AB90-E177D9FF5638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2312D51-A2CD-4B22-A9A0-105CD811DE30}" type="pres">
      <dgm:prSet presAssocID="{FE51A229-1D1C-4A6F-AB90-E177D9FF5638}" presName="hierChild2" presStyleCnt="0"/>
      <dgm:spPr/>
    </dgm:pt>
    <dgm:pt modelId="{63227DB9-CCD9-47FC-87C1-48A8A593DD3D}" type="pres">
      <dgm:prSet presAssocID="{2513C4D0-6C86-45C4-8BBD-2DB38E3AC370}" presName="Name64" presStyleLbl="parChTrans1D2" presStyleIdx="0" presStyleCnt="2"/>
      <dgm:spPr/>
      <dgm:t>
        <a:bodyPr/>
        <a:lstStyle/>
        <a:p>
          <a:endParaRPr lang="de-DE"/>
        </a:p>
      </dgm:t>
    </dgm:pt>
    <dgm:pt modelId="{ED867374-C2F4-4A03-9BAB-0A9DB67539CF}" type="pres">
      <dgm:prSet presAssocID="{458EA245-C2FB-44D5-8605-4CCDDB40A6CC}" presName="hierRoot2" presStyleCnt="0">
        <dgm:presLayoutVars>
          <dgm:hierBranch val="init"/>
        </dgm:presLayoutVars>
      </dgm:prSet>
      <dgm:spPr/>
    </dgm:pt>
    <dgm:pt modelId="{EA54FC98-C321-4855-960D-1AFA519BF22F}" type="pres">
      <dgm:prSet presAssocID="{458EA245-C2FB-44D5-8605-4CCDDB40A6CC}" presName="rootComposite" presStyleCnt="0"/>
      <dgm:spPr/>
    </dgm:pt>
    <dgm:pt modelId="{58CCBD63-0DC1-42B7-986A-6D903EE0CAE9}" type="pres">
      <dgm:prSet presAssocID="{458EA245-C2FB-44D5-8605-4CCDDB40A6C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36E74BF-DAB1-48C0-8EBC-B0423E7C1D61}" type="pres">
      <dgm:prSet presAssocID="{458EA245-C2FB-44D5-8605-4CCDDB40A6CC}" presName="rootConnector" presStyleLbl="node2" presStyleIdx="0" presStyleCnt="2"/>
      <dgm:spPr/>
      <dgm:t>
        <a:bodyPr/>
        <a:lstStyle/>
        <a:p>
          <a:endParaRPr lang="de-DE"/>
        </a:p>
      </dgm:t>
    </dgm:pt>
    <dgm:pt modelId="{AB56F150-B395-4ECC-BA1D-868815977097}" type="pres">
      <dgm:prSet presAssocID="{458EA245-C2FB-44D5-8605-4CCDDB40A6CC}" presName="hierChild4" presStyleCnt="0"/>
      <dgm:spPr/>
    </dgm:pt>
    <dgm:pt modelId="{A813DACE-B381-4BD1-B87A-8914CC3126C9}" type="pres">
      <dgm:prSet presAssocID="{BB1B051C-FE5E-4A16-9C54-818D19E23760}" presName="Name64" presStyleLbl="parChTrans1D3" presStyleIdx="0" presStyleCnt="2"/>
      <dgm:spPr/>
      <dgm:t>
        <a:bodyPr/>
        <a:lstStyle/>
        <a:p>
          <a:endParaRPr lang="de-DE"/>
        </a:p>
      </dgm:t>
    </dgm:pt>
    <dgm:pt modelId="{F5ABF7A5-F5F4-4F68-8DA0-DA2CA59A0C71}" type="pres">
      <dgm:prSet presAssocID="{194B450F-9E85-4BFF-B53A-025ECE8CA2B3}" presName="hierRoot2" presStyleCnt="0">
        <dgm:presLayoutVars>
          <dgm:hierBranch val="init"/>
        </dgm:presLayoutVars>
      </dgm:prSet>
      <dgm:spPr/>
    </dgm:pt>
    <dgm:pt modelId="{F54F1BF1-EB54-496D-A040-1A433710DFD9}" type="pres">
      <dgm:prSet presAssocID="{194B450F-9E85-4BFF-B53A-025ECE8CA2B3}" presName="rootComposite" presStyleCnt="0"/>
      <dgm:spPr/>
    </dgm:pt>
    <dgm:pt modelId="{49B445EE-0A39-4EBB-9212-3FB7911CC92D}" type="pres">
      <dgm:prSet presAssocID="{194B450F-9E85-4BFF-B53A-025ECE8CA2B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548C04-9E6C-4592-B715-0EB482C91130}" type="pres">
      <dgm:prSet presAssocID="{194B450F-9E85-4BFF-B53A-025ECE8CA2B3}" presName="rootConnector" presStyleLbl="node3" presStyleIdx="0" presStyleCnt="2"/>
      <dgm:spPr/>
      <dgm:t>
        <a:bodyPr/>
        <a:lstStyle/>
        <a:p>
          <a:endParaRPr lang="de-DE"/>
        </a:p>
      </dgm:t>
    </dgm:pt>
    <dgm:pt modelId="{335D26C1-FA49-453D-B8F7-F14D3ED40119}" type="pres">
      <dgm:prSet presAssocID="{194B450F-9E85-4BFF-B53A-025ECE8CA2B3}" presName="hierChild4" presStyleCnt="0"/>
      <dgm:spPr/>
    </dgm:pt>
    <dgm:pt modelId="{3B5520CA-5F04-4318-B8CF-392D127E0565}" type="pres">
      <dgm:prSet presAssocID="{B92FE964-20D3-4760-9A5D-FC70065444B3}" presName="Name64" presStyleLbl="parChTrans1D4" presStyleIdx="0" presStyleCnt="3"/>
      <dgm:spPr/>
      <dgm:t>
        <a:bodyPr/>
        <a:lstStyle/>
        <a:p>
          <a:endParaRPr lang="de-DE"/>
        </a:p>
      </dgm:t>
    </dgm:pt>
    <dgm:pt modelId="{BC983705-C229-4A07-8FE0-730317BFA2F7}" type="pres">
      <dgm:prSet presAssocID="{A2264A7C-99C0-4C2E-8D57-36176C349B9D}" presName="hierRoot2" presStyleCnt="0">
        <dgm:presLayoutVars>
          <dgm:hierBranch val="init"/>
        </dgm:presLayoutVars>
      </dgm:prSet>
      <dgm:spPr/>
    </dgm:pt>
    <dgm:pt modelId="{B59EB8DA-7CAF-4F6F-B8BE-97391AFDD548}" type="pres">
      <dgm:prSet presAssocID="{A2264A7C-99C0-4C2E-8D57-36176C349B9D}" presName="rootComposite" presStyleCnt="0"/>
      <dgm:spPr/>
    </dgm:pt>
    <dgm:pt modelId="{9F8FC8AB-0C10-4A80-8AC1-8F557DFAC6ED}" type="pres">
      <dgm:prSet presAssocID="{A2264A7C-99C0-4C2E-8D57-36176C349B9D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8DB0F5F-E32E-4576-9815-E8340FCEF884}" type="pres">
      <dgm:prSet presAssocID="{A2264A7C-99C0-4C2E-8D57-36176C349B9D}" presName="rootConnector" presStyleLbl="node4" presStyleIdx="0" presStyleCnt="3"/>
      <dgm:spPr/>
      <dgm:t>
        <a:bodyPr/>
        <a:lstStyle/>
        <a:p>
          <a:endParaRPr lang="de-DE"/>
        </a:p>
      </dgm:t>
    </dgm:pt>
    <dgm:pt modelId="{057F7E45-500A-4B01-ACAD-7C6379607DB2}" type="pres">
      <dgm:prSet presAssocID="{A2264A7C-99C0-4C2E-8D57-36176C349B9D}" presName="hierChild4" presStyleCnt="0"/>
      <dgm:spPr/>
    </dgm:pt>
    <dgm:pt modelId="{870D6419-7891-4A50-BD2A-DECF511976CF}" type="pres">
      <dgm:prSet presAssocID="{A2264A7C-99C0-4C2E-8D57-36176C349B9D}" presName="hierChild5" presStyleCnt="0"/>
      <dgm:spPr/>
    </dgm:pt>
    <dgm:pt modelId="{5E2A4BF6-1C17-4440-8F1D-9DDBE8FD40EB}" type="pres">
      <dgm:prSet presAssocID="{B7BB566D-4912-41B1-B776-F30DE0B49829}" presName="Name64" presStyleLbl="parChTrans1D4" presStyleIdx="1" presStyleCnt="3"/>
      <dgm:spPr/>
      <dgm:t>
        <a:bodyPr/>
        <a:lstStyle/>
        <a:p>
          <a:endParaRPr lang="de-DE"/>
        </a:p>
      </dgm:t>
    </dgm:pt>
    <dgm:pt modelId="{B3CAACBC-C0C4-4E6D-A6AF-47CFA7B5F949}" type="pres">
      <dgm:prSet presAssocID="{DDCFA4CF-CB34-4461-BF68-A6E109616A0E}" presName="hierRoot2" presStyleCnt="0">
        <dgm:presLayoutVars>
          <dgm:hierBranch val="init"/>
        </dgm:presLayoutVars>
      </dgm:prSet>
      <dgm:spPr/>
    </dgm:pt>
    <dgm:pt modelId="{E237444B-63B9-42A5-95B2-CE6FA0B0658D}" type="pres">
      <dgm:prSet presAssocID="{DDCFA4CF-CB34-4461-BF68-A6E109616A0E}" presName="rootComposite" presStyleCnt="0"/>
      <dgm:spPr/>
    </dgm:pt>
    <dgm:pt modelId="{3D3D0051-3F10-445E-9BBB-7EAF92EDA706}" type="pres">
      <dgm:prSet presAssocID="{DDCFA4CF-CB34-4461-BF68-A6E109616A0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7F8F010-9276-41CD-A9FE-B1F4A0595D48}" type="pres">
      <dgm:prSet presAssocID="{DDCFA4CF-CB34-4461-BF68-A6E109616A0E}" presName="rootConnector" presStyleLbl="node4" presStyleIdx="1" presStyleCnt="3"/>
      <dgm:spPr/>
      <dgm:t>
        <a:bodyPr/>
        <a:lstStyle/>
        <a:p>
          <a:endParaRPr lang="de-DE"/>
        </a:p>
      </dgm:t>
    </dgm:pt>
    <dgm:pt modelId="{E19C4DBC-7534-4B62-A8E5-3D08593FF966}" type="pres">
      <dgm:prSet presAssocID="{DDCFA4CF-CB34-4461-BF68-A6E109616A0E}" presName="hierChild4" presStyleCnt="0"/>
      <dgm:spPr/>
    </dgm:pt>
    <dgm:pt modelId="{DC6A520F-9F11-415D-897E-13E689328A76}" type="pres">
      <dgm:prSet presAssocID="{DDCFA4CF-CB34-4461-BF68-A6E109616A0E}" presName="hierChild5" presStyleCnt="0"/>
      <dgm:spPr/>
    </dgm:pt>
    <dgm:pt modelId="{FE3655A2-A77C-4FEA-A8D0-8272D776720E}" type="pres">
      <dgm:prSet presAssocID="{C013AF15-BE5E-4351-9FCC-BC353D4E1563}" presName="Name64" presStyleLbl="parChTrans1D4" presStyleIdx="2" presStyleCnt="3"/>
      <dgm:spPr/>
      <dgm:t>
        <a:bodyPr/>
        <a:lstStyle/>
        <a:p>
          <a:endParaRPr lang="de-DE"/>
        </a:p>
      </dgm:t>
    </dgm:pt>
    <dgm:pt modelId="{2175940A-A575-4707-BE76-92E4F498635D}" type="pres">
      <dgm:prSet presAssocID="{3DDA16D2-21F8-47F5-A677-027B09A0DCAA}" presName="hierRoot2" presStyleCnt="0">
        <dgm:presLayoutVars>
          <dgm:hierBranch val="init"/>
        </dgm:presLayoutVars>
      </dgm:prSet>
      <dgm:spPr/>
    </dgm:pt>
    <dgm:pt modelId="{4CE64004-915B-4001-9C2E-E59BD9A722D9}" type="pres">
      <dgm:prSet presAssocID="{3DDA16D2-21F8-47F5-A677-027B09A0DCAA}" presName="rootComposite" presStyleCnt="0"/>
      <dgm:spPr/>
    </dgm:pt>
    <dgm:pt modelId="{02D8AA49-D842-4B3F-B647-E1ACEC927ACC}" type="pres">
      <dgm:prSet presAssocID="{3DDA16D2-21F8-47F5-A677-027B09A0DCAA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BE0C06E-4963-4904-BBE9-F9D45A28B254}" type="pres">
      <dgm:prSet presAssocID="{3DDA16D2-21F8-47F5-A677-027B09A0DCAA}" presName="rootConnector" presStyleLbl="node4" presStyleIdx="2" presStyleCnt="3"/>
      <dgm:spPr/>
      <dgm:t>
        <a:bodyPr/>
        <a:lstStyle/>
        <a:p>
          <a:endParaRPr lang="de-DE"/>
        </a:p>
      </dgm:t>
    </dgm:pt>
    <dgm:pt modelId="{C001A9CD-0961-44EE-B1EE-E02106C7FFFA}" type="pres">
      <dgm:prSet presAssocID="{3DDA16D2-21F8-47F5-A677-027B09A0DCAA}" presName="hierChild4" presStyleCnt="0"/>
      <dgm:spPr/>
    </dgm:pt>
    <dgm:pt modelId="{8C515325-661E-4667-B9D8-A75E93DA76B1}" type="pres">
      <dgm:prSet presAssocID="{3DDA16D2-21F8-47F5-A677-027B09A0DCAA}" presName="hierChild5" presStyleCnt="0"/>
      <dgm:spPr/>
    </dgm:pt>
    <dgm:pt modelId="{81A0C111-5E29-4C6D-B8D1-8979A1D2F758}" type="pres">
      <dgm:prSet presAssocID="{194B450F-9E85-4BFF-B53A-025ECE8CA2B3}" presName="hierChild5" presStyleCnt="0"/>
      <dgm:spPr/>
    </dgm:pt>
    <dgm:pt modelId="{2AE50859-A0F3-4D34-A36E-1D1B57AD5833}" type="pres">
      <dgm:prSet presAssocID="{33BB61BD-C7B2-4EEF-9DA6-9C6B5266D100}" presName="Name64" presStyleLbl="parChTrans1D3" presStyleIdx="1" presStyleCnt="2"/>
      <dgm:spPr/>
      <dgm:t>
        <a:bodyPr/>
        <a:lstStyle/>
        <a:p>
          <a:endParaRPr lang="de-DE"/>
        </a:p>
      </dgm:t>
    </dgm:pt>
    <dgm:pt modelId="{BA520FEB-C5A1-42D8-89F8-6E4274B8DCCB}" type="pres">
      <dgm:prSet presAssocID="{0EFBF9FB-A605-419D-A862-7FB5461FA12B}" presName="hierRoot2" presStyleCnt="0">
        <dgm:presLayoutVars>
          <dgm:hierBranch val="init"/>
        </dgm:presLayoutVars>
      </dgm:prSet>
      <dgm:spPr/>
    </dgm:pt>
    <dgm:pt modelId="{DB2C8941-A675-4817-9B88-2AA40075E014}" type="pres">
      <dgm:prSet presAssocID="{0EFBF9FB-A605-419D-A862-7FB5461FA12B}" presName="rootComposite" presStyleCnt="0"/>
      <dgm:spPr/>
    </dgm:pt>
    <dgm:pt modelId="{8B15E07E-99B4-4AA7-88F9-F8F2D3601D93}" type="pres">
      <dgm:prSet presAssocID="{0EFBF9FB-A605-419D-A862-7FB5461FA12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C9DA18-5528-47F7-A939-211C1C9A212F}" type="pres">
      <dgm:prSet presAssocID="{0EFBF9FB-A605-419D-A862-7FB5461FA12B}" presName="rootConnector" presStyleLbl="node3" presStyleIdx="1" presStyleCnt="2"/>
      <dgm:spPr/>
      <dgm:t>
        <a:bodyPr/>
        <a:lstStyle/>
        <a:p>
          <a:endParaRPr lang="de-DE"/>
        </a:p>
      </dgm:t>
    </dgm:pt>
    <dgm:pt modelId="{1E9DF34E-300F-44BF-AA09-24FE45A1C366}" type="pres">
      <dgm:prSet presAssocID="{0EFBF9FB-A605-419D-A862-7FB5461FA12B}" presName="hierChild4" presStyleCnt="0"/>
      <dgm:spPr/>
    </dgm:pt>
    <dgm:pt modelId="{05E45EC2-33D0-4445-B648-4F96D7A734A5}" type="pres">
      <dgm:prSet presAssocID="{0EFBF9FB-A605-419D-A862-7FB5461FA12B}" presName="hierChild5" presStyleCnt="0"/>
      <dgm:spPr/>
    </dgm:pt>
    <dgm:pt modelId="{090E0A64-F29B-491C-A357-41F55F7C9FD3}" type="pres">
      <dgm:prSet presAssocID="{458EA245-C2FB-44D5-8605-4CCDDB40A6CC}" presName="hierChild5" presStyleCnt="0"/>
      <dgm:spPr/>
    </dgm:pt>
    <dgm:pt modelId="{567FCC46-C3DF-4251-BE5E-39C5F62A348C}" type="pres">
      <dgm:prSet presAssocID="{1D0C1A18-525A-4402-A32B-7193F2A8471B}" presName="Name64" presStyleLbl="parChTrans1D2" presStyleIdx="1" presStyleCnt="2"/>
      <dgm:spPr/>
      <dgm:t>
        <a:bodyPr/>
        <a:lstStyle/>
        <a:p>
          <a:endParaRPr lang="de-DE"/>
        </a:p>
      </dgm:t>
    </dgm:pt>
    <dgm:pt modelId="{32BD507D-9A62-4BD2-9B58-25D9373F026A}" type="pres">
      <dgm:prSet presAssocID="{A00B03C0-8B6F-4A38-8304-EE63638E39F0}" presName="hierRoot2" presStyleCnt="0">
        <dgm:presLayoutVars>
          <dgm:hierBranch val="init"/>
        </dgm:presLayoutVars>
      </dgm:prSet>
      <dgm:spPr/>
    </dgm:pt>
    <dgm:pt modelId="{E770B5D3-2F5E-4D06-B311-B8E2869882F0}" type="pres">
      <dgm:prSet presAssocID="{A00B03C0-8B6F-4A38-8304-EE63638E39F0}" presName="rootComposite" presStyleCnt="0"/>
      <dgm:spPr/>
    </dgm:pt>
    <dgm:pt modelId="{50C6C9DE-2467-43DA-B215-3254E4507CAA}" type="pres">
      <dgm:prSet presAssocID="{A00B03C0-8B6F-4A38-8304-EE63638E39F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D8D829-C8D7-4555-B67B-1A38F3A988B0}" type="pres">
      <dgm:prSet presAssocID="{A00B03C0-8B6F-4A38-8304-EE63638E39F0}" presName="rootConnector" presStyleLbl="node2" presStyleIdx="1" presStyleCnt="2"/>
      <dgm:spPr/>
      <dgm:t>
        <a:bodyPr/>
        <a:lstStyle/>
        <a:p>
          <a:endParaRPr lang="de-DE"/>
        </a:p>
      </dgm:t>
    </dgm:pt>
    <dgm:pt modelId="{483FF510-A742-40AC-8588-F0F8D5C6554C}" type="pres">
      <dgm:prSet presAssocID="{A00B03C0-8B6F-4A38-8304-EE63638E39F0}" presName="hierChild4" presStyleCnt="0"/>
      <dgm:spPr/>
    </dgm:pt>
    <dgm:pt modelId="{C91F439F-2E45-4C7C-AFED-F66049C6806B}" type="pres">
      <dgm:prSet presAssocID="{A00B03C0-8B6F-4A38-8304-EE63638E39F0}" presName="hierChild5" presStyleCnt="0"/>
      <dgm:spPr/>
    </dgm:pt>
    <dgm:pt modelId="{3472758A-34A3-4AA5-909B-A711B33B8B0C}" type="pres">
      <dgm:prSet presAssocID="{FE51A229-1D1C-4A6F-AB90-E177D9FF5638}" presName="hierChild3" presStyleCnt="0"/>
      <dgm:spPr/>
    </dgm:pt>
  </dgm:ptLst>
  <dgm:cxnLst>
    <dgm:cxn modelId="{32550876-B728-410B-AB28-F6847898BBA9}" type="presOf" srcId="{458EA245-C2FB-44D5-8605-4CCDDB40A6CC}" destId="{58CCBD63-0DC1-42B7-986A-6D903EE0CAE9}" srcOrd="0" destOrd="0" presId="urn:microsoft.com/office/officeart/2009/3/layout/HorizontalOrganizationChart"/>
    <dgm:cxn modelId="{521BE7C8-04C5-42EF-9A09-686B5C5E16A6}" srcId="{194B450F-9E85-4BFF-B53A-025ECE8CA2B3}" destId="{DDCFA4CF-CB34-4461-BF68-A6E109616A0E}" srcOrd="1" destOrd="0" parTransId="{B7BB566D-4912-41B1-B776-F30DE0B49829}" sibTransId="{B73FC9E7-A443-418A-9BAB-4CB6E5444EE0}"/>
    <dgm:cxn modelId="{CAD44E2B-0438-4B15-91D6-9BB16FC8FD21}" type="presOf" srcId="{BB1B051C-FE5E-4A16-9C54-818D19E23760}" destId="{A813DACE-B381-4BD1-B87A-8914CC3126C9}" srcOrd="0" destOrd="0" presId="urn:microsoft.com/office/officeart/2009/3/layout/HorizontalOrganizationChart"/>
    <dgm:cxn modelId="{EE2B81EF-E21C-4355-8EBB-31E68916AD6D}" type="presOf" srcId="{33BB61BD-C7B2-4EEF-9DA6-9C6B5266D100}" destId="{2AE50859-A0F3-4D34-A36E-1D1B57AD5833}" srcOrd="0" destOrd="0" presId="urn:microsoft.com/office/officeart/2009/3/layout/HorizontalOrganizationChart"/>
    <dgm:cxn modelId="{484D5007-0040-4011-8282-AF8E2CF63BDE}" srcId="{458EA245-C2FB-44D5-8605-4CCDDB40A6CC}" destId="{0EFBF9FB-A605-419D-A862-7FB5461FA12B}" srcOrd="1" destOrd="0" parTransId="{33BB61BD-C7B2-4EEF-9DA6-9C6B5266D100}" sibTransId="{44FF41D8-740A-4FAB-82C8-EDE7E9B15E38}"/>
    <dgm:cxn modelId="{8139BDDC-86AE-4421-BFDD-19D790AC7882}" srcId="{FE51A229-1D1C-4A6F-AB90-E177D9FF5638}" destId="{A00B03C0-8B6F-4A38-8304-EE63638E39F0}" srcOrd="1" destOrd="0" parTransId="{1D0C1A18-525A-4402-A32B-7193F2A8471B}" sibTransId="{FFFC4A27-D24C-411F-899C-7C296EF4B286}"/>
    <dgm:cxn modelId="{21C5914E-B084-4E1A-8286-FA3BFDD11525}" type="presOf" srcId="{B92FE964-20D3-4760-9A5D-FC70065444B3}" destId="{3B5520CA-5F04-4318-B8CF-392D127E0565}" srcOrd="0" destOrd="0" presId="urn:microsoft.com/office/officeart/2009/3/layout/HorizontalOrganizationChart"/>
    <dgm:cxn modelId="{C130B86E-7832-4044-85F5-0AAAED6A05DC}" type="presOf" srcId="{2513C4D0-6C86-45C4-8BBD-2DB38E3AC370}" destId="{63227DB9-CCD9-47FC-87C1-48A8A593DD3D}" srcOrd="0" destOrd="0" presId="urn:microsoft.com/office/officeart/2009/3/layout/HorizontalOrganizationChart"/>
    <dgm:cxn modelId="{11ABE458-95FA-4F0E-9571-16BEFF9318B5}" srcId="{458EA245-C2FB-44D5-8605-4CCDDB40A6CC}" destId="{194B450F-9E85-4BFF-B53A-025ECE8CA2B3}" srcOrd="0" destOrd="0" parTransId="{BB1B051C-FE5E-4A16-9C54-818D19E23760}" sibTransId="{35B704BA-272C-4FD3-8DC8-BBCDFF621B17}"/>
    <dgm:cxn modelId="{4912AE85-D5C0-4B19-BAB1-4F20B08FA78B}" srcId="{194B450F-9E85-4BFF-B53A-025ECE8CA2B3}" destId="{A2264A7C-99C0-4C2E-8D57-36176C349B9D}" srcOrd="0" destOrd="0" parTransId="{B92FE964-20D3-4760-9A5D-FC70065444B3}" sibTransId="{ADD6F146-40E5-4B9C-A5B7-E7CD38D2C492}"/>
    <dgm:cxn modelId="{C224066D-8E7A-4DBF-B0CA-AD1CD42C0934}" type="presOf" srcId="{FE51A229-1D1C-4A6F-AB90-E177D9FF5638}" destId="{AF082B63-47A3-42A2-A216-33822EEB62AD}" srcOrd="0" destOrd="0" presId="urn:microsoft.com/office/officeart/2009/3/layout/HorizontalOrganizationChart"/>
    <dgm:cxn modelId="{2353BEDD-9DFA-47AF-9301-09410A26A23A}" type="presOf" srcId="{0EFBF9FB-A605-419D-A862-7FB5461FA12B}" destId="{00C9DA18-5528-47F7-A939-211C1C9A212F}" srcOrd="1" destOrd="0" presId="urn:microsoft.com/office/officeart/2009/3/layout/HorizontalOrganizationChart"/>
    <dgm:cxn modelId="{6B377BFF-21F7-4E69-9760-16B227F85F05}" type="presOf" srcId="{458EA245-C2FB-44D5-8605-4CCDDB40A6CC}" destId="{236E74BF-DAB1-48C0-8EBC-B0423E7C1D61}" srcOrd="1" destOrd="0" presId="urn:microsoft.com/office/officeart/2009/3/layout/HorizontalOrganizationChart"/>
    <dgm:cxn modelId="{1CB5A317-0F65-4F77-95BD-53601243D158}" type="presOf" srcId="{3DDA16D2-21F8-47F5-A677-027B09A0DCAA}" destId="{02D8AA49-D842-4B3F-B647-E1ACEC927ACC}" srcOrd="0" destOrd="0" presId="urn:microsoft.com/office/officeart/2009/3/layout/HorizontalOrganizationChart"/>
    <dgm:cxn modelId="{E4FCFA04-BFA1-4D6C-8545-4660A06C0858}" srcId="{FE51A229-1D1C-4A6F-AB90-E177D9FF5638}" destId="{458EA245-C2FB-44D5-8605-4CCDDB40A6CC}" srcOrd="0" destOrd="0" parTransId="{2513C4D0-6C86-45C4-8BBD-2DB38E3AC370}" sibTransId="{53A9072A-69A3-4427-B613-32082B7B7647}"/>
    <dgm:cxn modelId="{0CC669FE-97A7-4BF5-865E-0478346F01D1}" type="presOf" srcId="{A00B03C0-8B6F-4A38-8304-EE63638E39F0}" destId="{50C6C9DE-2467-43DA-B215-3254E4507CAA}" srcOrd="0" destOrd="0" presId="urn:microsoft.com/office/officeart/2009/3/layout/HorizontalOrganizationChart"/>
    <dgm:cxn modelId="{A2378DE5-8398-4977-BB44-026FFB612B10}" type="presOf" srcId="{C013AF15-BE5E-4351-9FCC-BC353D4E1563}" destId="{FE3655A2-A77C-4FEA-A8D0-8272D776720E}" srcOrd="0" destOrd="0" presId="urn:microsoft.com/office/officeart/2009/3/layout/HorizontalOrganizationChart"/>
    <dgm:cxn modelId="{6AEA9406-01E6-454D-B689-07879572C0DC}" type="presOf" srcId="{A2264A7C-99C0-4C2E-8D57-36176C349B9D}" destId="{9F8FC8AB-0C10-4A80-8AC1-8F557DFAC6ED}" srcOrd="0" destOrd="0" presId="urn:microsoft.com/office/officeart/2009/3/layout/HorizontalOrganizationChart"/>
    <dgm:cxn modelId="{578ED840-C2B4-4153-933F-437817DB9121}" type="presOf" srcId="{0EFBF9FB-A605-419D-A862-7FB5461FA12B}" destId="{8B15E07E-99B4-4AA7-88F9-F8F2D3601D93}" srcOrd="0" destOrd="0" presId="urn:microsoft.com/office/officeart/2009/3/layout/HorizontalOrganizationChart"/>
    <dgm:cxn modelId="{F33F0453-D6F7-4126-A22A-C5F0A08FD289}" type="presOf" srcId="{B7BB566D-4912-41B1-B776-F30DE0B49829}" destId="{5E2A4BF6-1C17-4440-8F1D-9DDBE8FD40EB}" srcOrd="0" destOrd="0" presId="urn:microsoft.com/office/officeart/2009/3/layout/HorizontalOrganizationChart"/>
    <dgm:cxn modelId="{71605211-8CF0-4CC0-902E-54D2DC1C86C4}" type="presOf" srcId="{194B450F-9E85-4BFF-B53A-025ECE8CA2B3}" destId="{49B445EE-0A39-4EBB-9212-3FB7911CC92D}" srcOrd="0" destOrd="0" presId="urn:microsoft.com/office/officeart/2009/3/layout/HorizontalOrganizationChart"/>
    <dgm:cxn modelId="{469BD5D0-E7CC-46AF-A309-EEEFB2947DA4}" type="presOf" srcId="{FE51A229-1D1C-4A6F-AB90-E177D9FF5638}" destId="{4B6F4223-3E1E-4AC9-ABD4-0609EA935B7D}" srcOrd="1" destOrd="0" presId="urn:microsoft.com/office/officeart/2009/3/layout/HorizontalOrganizationChart"/>
    <dgm:cxn modelId="{86B87D8A-7618-4A6E-8215-9F9E410FEB3C}" srcId="{194B450F-9E85-4BFF-B53A-025ECE8CA2B3}" destId="{3DDA16D2-21F8-47F5-A677-027B09A0DCAA}" srcOrd="2" destOrd="0" parTransId="{C013AF15-BE5E-4351-9FCC-BC353D4E1563}" sibTransId="{14774648-2FE7-4094-8DBC-B9DC23148B58}"/>
    <dgm:cxn modelId="{7FF7C417-39C3-4FF5-AFB8-49610E291783}" type="presOf" srcId="{A2264A7C-99C0-4C2E-8D57-36176C349B9D}" destId="{A8DB0F5F-E32E-4576-9815-E8340FCEF884}" srcOrd="1" destOrd="0" presId="urn:microsoft.com/office/officeart/2009/3/layout/HorizontalOrganizationChart"/>
    <dgm:cxn modelId="{926A30C3-E26E-46CC-A662-E403FD474CEE}" type="presOf" srcId="{9B572FD9-4724-42DA-B8D4-08C635C0917F}" destId="{1F642486-6A25-4C23-92A3-61A7126A890E}" srcOrd="0" destOrd="0" presId="urn:microsoft.com/office/officeart/2009/3/layout/HorizontalOrganizationChart"/>
    <dgm:cxn modelId="{273062C8-E9B1-4CFB-B54C-9CF1BE5E1D73}" srcId="{9B572FD9-4724-42DA-B8D4-08C635C0917F}" destId="{FE51A229-1D1C-4A6F-AB90-E177D9FF5638}" srcOrd="0" destOrd="0" parTransId="{A504EDBC-EB02-4406-B3C2-FF847ACFAB41}" sibTransId="{E8FE0C9C-68D4-4441-A46A-89AEE9E09116}"/>
    <dgm:cxn modelId="{26084E46-5324-443F-9AA1-9C51CC2E84C6}" type="presOf" srcId="{3DDA16D2-21F8-47F5-A677-027B09A0DCAA}" destId="{CBE0C06E-4963-4904-BBE9-F9D45A28B254}" srcOrd="1" destOrd="0" presId="urn:microsoft.com/office/officeart/2009/3/layout/HorizontalOrganizationChart"/>
    <dgm:cxn modelId="{44152723-EBEB-4656-BF1B-7087F2C99C12}" type="presOf" srcId="{1D0C1A18-525A-4402-A32B-7193F2A8471B}" destId="{567FCC46-C3DF-4251-BE5E-39C5F62A348C}" srcOrd="0" destOrd="0" presId="urn:microsoft.com/office/officeart/2009/3/layout/HorizontalOrganizationChart"/>
    <dgm:cxn modelId="{2AE5AF70-17DF-4B57-B688-4DC303E92A34}" type="presOf" srcId="{A00B03C0-8B6F-4A38-8304-EE63638E39F0}" destId="{52D8D829-C8D7-4555-B67B-1A38F3A988B0}" srcOrd="1" destOrd="0" presId="urn:microsoft.com/office/officeart/2009/3/layout/HorizontalOrganizationChart"/>
    <dgm:cxn modelId="{3EA1BDF9-196B-4338-959A-1771D4FA7F51}" type="presOf" srcId="{DDCFA4CF-CB34-4461-BF68-A6E109616A0E}" destId="{3D3D0051-3F10-445E-9BBB-7EAF92EDA706}" srcOrd="0" destOrd="0" presId="urn:microsoft.com/office/officeart/2009/3/layout/HorizontalOrganizationChart"/>
    <dgm:cxn modelId="{F7156508-A877-42EE-B019-05A4690C64F4}" type="presOf" srcId="{DDCFA4CF-CB34-4461-BF68-A6E109616A0E}" destId="{87F8F010-9276-41CD-A9FE-B1F4A0595D48}" srcOrd="1" destOrd="0" presId="urn:microsoft.com/office/officeart/2009/3/layout/HorizontalOrganizationChart"/>
    <dgm:cxn modelId="{82B87C42-A868-4813-92EA-6E47F92236AE}" type="presOf" srcId="{194B450F-9E85-4BFF-B53A-025ECE8CA2B3}" destId="{5A548C04-9E6C-4592-B715-0EB482C91130}" srcOrd="1" destOrd="0" presId="urn:microsoft.com/office/officeart/2009/3/layout/HorizontalOrganizationChart"/>
    <dgm:cxn modelId="{E19F6ACC-E717-4063-A3F8-D1EC869C1E5B}" type="presParOf" srcId="{1F642486-6A25-4C23-92A3-61A7126A890E}" destId="{93AEEB7A-FD22-4C7D-9EEE-0928D9CB0647}" srcOrd="0" destOrd="0" presId="urn:microsoft.com/office/officeart/2009/3/layout/HorizontalOrganizationChart"/>
    <dgm:cxn modelId="{6F0CDF8C-0C82-4A3E-9F2F-61A6F3047D2F}" type="presParOf" srcId="{93AEEB7A-FD22-4C7D-9EEE-0928D9CB0647}" destId="{8349182F-161D-44CA-8ED3-315E2CD2C015}" srcOrd="0" destOrd="0" presId="urn:microsoft.com/office/officeart/2009/3/layout/HorizontalOrganizationChart"/>
    <dgm:cxn modelId="{E69C996A-46C8-444D-B429-23C64B28B592}" type="presParOf" srcId="{8349182F-161D-44CA-8ED3-315E2CD2C015}" destId="{AF082B63-47A3-42A2-A216-33822EEB62AD}" srcOrd="0" destOrd="0" presId="urn:microsoft.com/office/officeart/2009/3/layout/HorizontalOrganizationChart"/>
    <dgm:cxn modelId="{D9922E4B-C95D-48DB-910D-A38D518E2393}" type="presParOf" srcId="{8349182F-161D-44CA-8ED3-315E2CD2C015}" destId="{4B6F4223-3E1E-4AC9-ABD4-0609EA935B7D}" srcOrd="1" destOrd="0" presId="urn:microsoft.com/office/officeart/2009/3/layout/HorizontalOrganizationChart"/>
    <dgm:cxn modelId="{1694DE1B-36F2-41CF-86D5-F267A1B0AF2E}" type="presParOf" srcId="{93AEEB7A-FD22-4C7D-9EEE-0928D9CB0647}" destId="{E2312D51-A2CD-4B22-A9A0-105CD811DE30}" srcOrd="1" destOrd="0" presId="urn:microsoft.com/office/officeart/2009/3/layout/HorizontalOrganizationChart"/>
    <dgm:cxn modelId="{17B0E782-B8E2-44C2-96C5-E0A2E8735DCC}" type="presParOf" srcId="{E2312D51-A2CD-4B22-A9A0-105CD811DE30}" destId="{63227DB9-CCD9-47FC-87C1-48A8A593DD3D}" srcOrd="0" destOrd="0" presId="urn:microsoft.com/office/officeart/2009/3/layout/HorizontalOrganizationChart"/>
    <dgm:cxn modelId="{C81BCF96-1DFF-4650-A177-CEFE9415C963}" type="presParOf" srcId="{E2312D51-A2CD-4B22-A9A0-105CD811DE30}" destId="{ED867374-C2F4-4A03-9BAB-0A9DB67539CF}" srcOrd="1" destOrd="0" presId="urn:microsoft.com/office/officeart/2009/3/layout/HorizontalOrganizationChart"/>
    <dgm:cxn modelId="{AE509719-83D0-4152-82DA-70310C66EDAF}" type="presParOf" srcId="{ED867374-C2F4-4A03-9BAB-0A9DB67539CF}" destId="{EA54FC98-C321-4855-960D-1AFA519BF22F}" srcOrd="0" destOrd="0" presId="urn:microsoft.com/office/officeart/2009/3/layout/HorizontalOrganizationChart"/>
    <dgm:cxn modelId="{5E85EDFE-E4C5-4884-9679-24E069C8F9EA}" type="presParOf" srcId="{EA54FC98-C321-4855-960D-1AFA519BF22F}" destId="{58CCBD63-0DC1-42B7-986A-6D903EE0CAE9}" srcOrd="0" destOrd="0" presId="urn:microsoft.com/office/officeart/2009/3/layout/HorizontalOrganizationChart"/>
    <dgm:cxn modelId="{689E1A01-6F2A-443E-BC6B-BC0BEDDFBC72}" type="presParOf" srcId="{EA54FC98-C321-4855-960D-1AFA519BF22F}" destId="{236E74BF-DAB1-48C0-8EBC-B0423E7C1D61}" srcOrd="1" destOrd="0" presId="urn:microsoft.com/office/officeart/2009/3/layout/HorizontalOrganizationChart"/>
    <dgm:cxn modelId="{9522D71E-E5F9-40EA-A31F-7011C359C115}" type="presParOf" srcId="{ED867374-C2F4-4A03-9BAB-0A9DB67539CF}" destId="{AB56F150-B395-4ECC-BA1D-868815977097}" srcOrd="1" destOrd="0" presId="urn:microsoft.com/office/officeart/2009/3/layout/HorizontalOrganizationChart"/>
    <dgm:cxn modelId="{16980205-0E10-418F-9B4B-8D44F6DAD9A4}" type="presParOf" srcId="{AB56F150-B395-4ECC-BA1D-868815977097}" destId="{A813DACE-B381-4BD1-B87A-8914CC3126C9}" srcOrd="0" destOrd="0" presId="urn:microsoft.com/office/officeart/2009/3/layout/HorizontalOrganizationChart"/>
    <dgm:cxn modelId="{5C9A342B-CB5C-431A-A840-AD47497E3F67}" type="presParOf" srcId="{AB56F150-B395-4ECC-BA1D-868815977097}" destId="{F5ABF7A5-F5F4-4F68-8DA0-DA2CA59A0C71}" srcOrd="1" destOrd="0" presId="urn:microsoft.com/office/officeart/2009/3/layout/HorizontalOrganizationChart"/>
    <dgm:cxn modelId="{0BB6C40A-3F33-41B1-BFAB-163E28E562B8}" type="presParOf" srcId="{F5ABF7A5-F5F4-4F68-8DA0-DA2CA59A0C71}" destId="{F54F1BF1-EB54-496D-A040-1A433710DFD9}" srcOrd="0" destOrd="0" presId="urn:microsoft.com/office/officeart/2009/3/layout/HorizontalOrganizationChart"/>
    <dgm:cxn modelId="{5181F54A-277A-406E-8355-64A214C56E0D}" type="presParOf" srcId="{F54F1BF1-EB54-496D-A040-1A433710DFD9}" destId="{49B445EE-0A39-4EBB-9212-3FB7911CC92D}" srcOrd="0" destOrd="0" presId="urn:microsoft.com/office/officeart/2009/3/layout/HorizontalOrganizationChart"/>
    <dgm:cxn modelId="{746A9455-DEB7-4F82-97B8-220F40B40C01}" type="presParOf" srcId="{F54F1BF1-EB54-496D-A040-1A433710DFD9}" destId="{5A548C04-9E6C-4592-B715-0EB482C91130}" srcOrd="1" destOrd="0" presId="urn:microsoft.com/office/officeart/2009/3/layout/HorizontalOrganizationChart"/>
    <dgm:cxn modelId="{F2D5A6FA-D22B-48C5-B4C9-A8201F58B53A}" type="presParOf" srcId="{F5ABF7A5-F5F4-4F68-8DA0-DA2CA59A0C71}" destId="{335D26C1-FA49-453D-B8F7-F14D3ED40119}" srcOrd="1" destOrd="0" presId="urn:microsoft.com/office/officeart/2009/3/layout/HorizontalOrganizationChart"/>
    <dgm:cxn modelId="{189BC6DE-1983-473D-94F4-B544807D6BB3}" type="presParOf" srcId="{335D26C1-FA49-453D-B8F7-F14D3ED40119}" destId="{3B5520CA-5F04-4318-B8CF-392D127E0565}" srcOrd="0" destOrd="0" presId="urn:microsoft.com/office/officeart/2009/3/layout/HorizontalOrganizationChart"/>
    <dgm:cxn modelId="{17AD3313-A4CA-4C1D-BBE4-2BEA79F7BC4B}" type="presParOf" srcId="{335D26C1-FA49-453D-B8F7-F14D3ED40119}" destId="{BC983705-C229-4A07-8FE0-730317BFA2F7}" srcOrd="1" destOrd="0" presId="urn:microsoft.com/office/officeart/2009/3/layout/HorizontalOrganizationChart"/>
    <dgm:cxn modelId="{2A9213D2-7B48-4192-BD32-7A81812DED28}" type="presParOf" srcId="{BC983705-C229-4A07-8FE0-730317BFA2F7}" destId="{B59EB8DA-7CAF-4F6F-B8BE-97391AFDD548}" srcOrd="0" destOrd="0" presId="urn:microsoft.com/office/officeart/2009/3/layout/HorizontalOrganizationChart"/>
    <dgm:cxn modelId="{963ABD50-7D45-48B9-979E-EC11809C042F}" type="presParOf" srcId="{B59EB8DA-7CAF-4F6F-B8BE-97391AFDD548}" destId="{9F8FC8AB-0C10-4A80-8AC1-8F557DFAC6ED}" srcOrd="0" destOrd="0" presId="urn:microsoft.com/office/officeart/2009/3/layout/HorizontalOrganizationChart"/>
    <dgm:cxn modelId="{98423BE6-ABB4-4AD3-ACD8-B96632CC2C25}" type="presParOf" srcId="{B59EB8DA-7CAF-4F6F-B8BE-97391AFDD548}" destId="{A8DB0F5F-E32E-4576-9815-E8340FCEF884}" srcOrd="1" destOrd="0" presId="urn:microsoft.com/office/officeart/2009/3/layout/HorizontalOrganizationChart"/>
    <dgm:cxn modelId="{577A731B-5520-48BB-B34E-098B9ED2809D}" type="presParOf" srcId="{BC983705-C229-4A07-8FE0-730317BFA2F7}" destId="{057F7E45-500A-4B01-ACAD-7C6379607DB2}" srcOrd="1" destOrd="0" presId="urn:microsoft.com/office/officeart/2009/3/layout/HorizontalOrganizationChart"/>
    <dgm:cxn modelId="{44C69985-C77E-4EAE-98E3-373C73A16393}" type="presParOf" srcId="{BC983705-C229-4A07-8FE0-730317BFA2F7}" destId="{870D6419-7891-4A50-BD2A-DECF511976CF}" srcOrd="2" destOrd="0" presId="urn:microsoft.com/office/officeart/2009/3/layout/HorizontalOrganizationChart"/>
    <dgm:cxn modelId="{A5726D00-4CBF-4BA1-AE68-AC85B5894E7A}" type="presParOf" srcId="{335D26C1-FA49-453D-B8F7-F14D3ED40119}" destId="{5E2A4BF6-1C17-4440-8F1D-9DDBE8FD40EB}" srcOrd="2" destOrd="0" presId="urn:microsoft.com/office/officeart/2009/3/layout/HorizontalOrganizationChart"/>
    <dgm:cxn modelId="{0702EBD5-6326-436F-9D45-108BF3FB4090}" type="presParOf" srcId="{335D26C1-FA49-453D-B8F7-F14D3ED40119}" destId="{B3CAACBC-C0C4-4E6D-A6AF-47CFA7B5F949}" srcOrd="3" destOrd="0" presId="urn:microsoft.com/office/officeart/2009/3/layout/HorizontalOrganizationChart"/>
    <dgm:cxn modelId="{5824F374-668E-4A9C-BEB4-38F931102FE4}" type="presParOf" srcId="{B3CAACBC-C0C4-4E6D-A6AF-47CFA7B5F949}" destId="{E237444B-63B9-42A5-95B2-CE6FA0B0658D}" srcOrd="0" destOrd="0" presId="urn:microsoft.com/office/officeart/2009/3/layout/HorizontalOrganizationChart"/>
    <dgm:cxn modelId="{A2E18177-6593-4357-8393-340DE4473206}" type="presParOf" srcId="{E237444B-63B9-42A5-95B2-CE6FA0B0658D}" destId="{3D3D0051-3F10-445E-9BBB-7EAF92EDA706}" srcOrd="0" destOrd="0" presId="urn:microsoft.com/office/officeart/2009/3/layout/HorizontalOrganizationChart"/>
    <dgm:cxn modelId="{62C77C0C-3D44-4AA5-9796-8BC61210517D}" type="presParOf" srcId="{E237444B-63B9-42A5-95B2-CE6FA0B0658D}" destId="{87F8F010-9276-41CD-A9FE-B1F4A0595D48}" srcOrd="1" destOrd="0" presId="urn:microsoft.com/office/officeart/2009/3/layout/HorizontalOrganizationChart"/>
    <dgm:cxn modelId="{AD1D65CF-A5FF-400D-8459-18F5A30A713E}" type="presParOf" srcId="{B3CAACBC-C0C4-4E6D-A6AF-47CFA7B5F949}" destId="{E19C4DBC-7534-4B62-A8E5-3D08593FF966}" srcOrd="1" destOrd="0" presId="urn:microsoft.com/office/officeart/2009/3/layout/HorizontalOrganizationChart"/>
    <dgm:cxn modelId="{95F048A7-4D25-4FBC-9B4F-2AFB24E1C454}" type="presParOf" srcId="{B3CAACBC-C0C4-4E6D-A6AF-47CFA7B5F949}" destId="{DC6A520F-9F11-415D-897E-13E689328A76}" srcOrd="2" destOrd="0" presId="urn:microsoft.com/office/officeart/2009/3/layout/HorizontalOrganizationChart"/>
    <dgm:cxn modelId="{7AC18775-AED6-48C7-AA8F-082390C97813}" type="presParOf" srcId="{335D26C1-FA49-453D-B8F7-F14D3ED40119}" destId="{FE3655A2-A77C-4FEA-A8D0-8272D776720E}" srcOrd="4" destOrd="0" presId="urn:microsoft.com/office/officeart/2009/3/layout/HorizontalOrganizationChart"/>
    <dgm:cxn modelId="{7A436317-598B-4378-B3C4-9DBA544BF322}" type="presParOf" srcId="{335D26C1-FA49-453D-B8F7-F14D3ED40119}" destId="{2175940A-A575-4707-BE76-92E4F498635D}" srcOrd="5" destOrd="0" presId="urn:microsoft.com/office/officeart/2009/3/layout/HorizontalOrganizationChart"/>
    <dgm:cxn modelId="{B654B01B-674A-4A43-90D8-11323A407C74}" type="presParOf" srcId="{2175940A-A575-4707-BE76-92E4F498635D}" destId="{4CE64004-915B-4001-9C2E-E59BD9A722D9}" srcOrd="0" destOrd="0" presId="urn:microsoft.com/office/officeart/2009/3/layout/HorizontalOrganizationChart"/>
    <dgm:cxn modelId="{2C45C3A5-86C3-4693-AEC8-CA9A6634B586}" type="presParOf" srcId="{4CE64004-915B-4001-9C2E-E59BD9A722D9}" destId="{02D8AA49-D842-4B3F-B647-E1ACEC927ACC}" srcOrd="0" destOrd="0" presId="urn:microsoft.com/office/officeart/2009/3/layout/HorizontalOrganizationChart"/>
    <dgm:cxn modelId="{44D67F97-DF2F-4305-895C-8B381EF33CFE}" type="presParOf" srcId="{4CE64004-915B-4001-9C2E-E59BD9A722D9}" destId="{CBE0C06E-4963-4904-BBE9-F9D45A28B254}" srcOrd="1" destOrd="0" presId="urn:microsoft.com/office/officeart/2009/3/layout/HorizontalOrganizationChart"/>
    <dgm:cxn modelId="{F7E8F37A-E051-4D92-B991-5585F5B63DF7}" type="presParOf" srcId="{2175940A-A575-4707-BE76-92E4F498635D}" destId="{C001A9CD-0961-44EE-B1EE-E02106C7FFFA}" srcOrd="1" destOrd="0" presId="urn:microsoft.com/office/officeart/2009/3/layout/HorizontalOrganizationChart"/>
    <dgm:cxn modelId="{EB8DCB45-F229-456C-B605-5E077B26C40B}" type="presParOf" srcId="{2175940A-A575-4707-BE76-92E4F498635D}" destId="{8C515325-661E-4667-B9D8-A75E93DA76B1}" srcOrd="2" destOrd="0" presId="urn:microsoft.com/office/officeart/2009/3/layout/HorizontalOrganizationChart"/>
    <dgm:cxn modelId="{70CA20C2-F4F1-460B-AC6D-AB600879AC6F}" type="presParOf" srcId="{F5ABF7A5-F5F4-4F68-8DA0-DA2CA59A0C71}" destId="{81A0C111-5E29-4C6D-B8D1-8979A1D2F758}" srcOrd="2" destOrd="0" presId="urn:microsoft.com/office/officeart/2009/3/layout/HorizontalOrganizationChart"/>
    <dgm:cxn modelId="{C888C64A-2B7B-4300-9D3A-6B8D88F4F758}" type="presParOf" srcId="{AB56F150-B395-4ECC-BA1D-868815977097}" destId="{2AE50859-A0F3-4D34-A36E-1D1B57AD5833}" srcOrd="2" destOrd="0" presId="urn:microsoft.com/office/officeart/2009/3/layout/HorizontalOrganizationChart"/>
    <dgm:cxn modelId="{211E41A0-2236-41A5-81F5-FACA9271E738}" type="presParOf" srcId="{AB56F150-B395-4ECC-BA1D-868815977097}" destId="{BA520FEB-C5A1-42D8-89F8-6E4274B8DCCB}" srcOrd="3" destOrd="0" presId="urn:microsoft.com/office/officeart/2009/3/layout/HorizontalOrganizationChart"/>
    <dgm:cxn modelId="{2181B44C-439F-4172-83C4-60C3170D9647}" type="presParOf" srcId="{BA520FEB-C5A1-42D8-89F8-6E4274B8DCCB}" destId="{DB2C8941-A675-4817-9B88-2AA40075E014}" srcOrd="0" destOrd="0" presId="urn:microsoft.com/office/officeart/2009/3/layout/HorizontalOrganizationChart"/>
    <dgm:cxn modelId="{34E589C8-1867-46B9-A994-68160C784A5A}" type="presParOf" srcId="{DB2C8941-A675-4817-9B88-2AA40075E014}" destId="{8B15E07E-99B4-4AA7-88F9-F8F2D3601D93}" srcOrd="0" destOrd="0" presId="urn:microsoft.com/office/officeart/2009/3/layout/HorizontalOrganizationChart"/>
    <dgm:cxn modelId="{E678F197-C0CD-4B69-B22E-A224CEA899D4}" type="presParOf" srcId="{DB2C8941-A675-4817-9B88-2AA40075E014}" destId="{00C9DA18-5528-47F7-A939-211C1C9A212F}" srcOrd="1" destOrd="0" presId="urn:microsoft.com/office/officeart/2009/3/layout/HorizontalOrganizationChart"/>
    <dgm:cxn modelId="{95E6C307-27FE-4F80-A3C4-3643A311BF20}" type="presParOf" srcId="{BA520FEB-C5A1-42D8-89F8-6E4274B8DCCB}" destId="{1E9DF34E-300F-44BF-AA09-24FE45A1C366}" srcOrd="1" destOrd="0" presId="urn:microsoft.com/office/officeart/2009/3/layout/HorizontalOrganizationChart"/>
    <dgm:cxn modelId="{3CFCD6D8-7414-4F8F-86EC-8AEDB657564A}" type="presParOf" srcId="{BA520FEB-C5A1-42D8-89F8-6E4274B8DCCB}" destId="{05E45EC2-33D0-4445-B648-4F96D7A734A5}" srcOrd="2" destOrd="0" presId="urn:microsoft.com/office/officeart/2009/3/layout/HorizontalOrganizationChart"/>
    <dgm:cxn modelId="{2A1DA052-102E-4A8F-B4E4-A4996F6A312E}" type="presParOf" srcId="{ED867374-C2F4-4A03-9BAB-0A9DB67539CF}" destId="{090E0A64-F29B-491C-A357-41F55F7C9FD3}" srcOrd="2" destOrd="0" presId="urn:microsoft.com/office/officeart/2009/3/layout/HorizontalOrganizationChart"/>
    <dgm:cxn modelId="{C4C33828-5272-4D55-B1BB-4B0FC177B795}" type="presParOf" srcId="{E2312D51-A2CD-4B22-A9A0-105CD811DE30}" destId="{567FCC46-C3DF-4251-BE5E-39C5F62A348C}" srcOrd="2" destOrd="0" presId="urn:microsoft.com/office/officeart/2009/3/layout/HorizontalOrganizationChart"/>
    <dgm:cxn modelId="{3E19F43A-1CE4-4DA3-AEA3-5619CF40ECAB}" type="presParOf" srcId="{E2312D51-A2CD-4B22-A9A0-105CD811DE30}" destId="{32BD507D-9A62-4BD2-9B58-25D9373F026A}" srcOrd="3" destOrd="0" presId="urn:microsoft.com/office/officeart/2009/3/layout/HorizontalOrganizationChart"/>
    <dgm:cxn modelId="{EDABB34D-0C18-4ACD-916A-919BDBD72978}" type="presParOf" srcId="{32BD507D-9A62-4BD2-9B58-25D9373F026A}" destId="{E770B5D3-2F5E-4D06-B311-B8E2869882F0}" srcOrd="0" destOrd="0" presId="urn:microsoft.com/office/officeart/2009/3/layout/HorizontalOrganizationChart"/>
    <dgm:cxn modelId="{031A637F-428E-4B6D-807A-B1FDBE73B355}" type="presParOf" srcId="{E770B5D3-2F5E-4D06-B311-B8E2869882F0}" destId="{50C6C9DE-2467-43DA-B215-3254E4507CAA}" srcOrd="0" destOrd="0" presId="urn:microsoft.com/office/officeart/2009/3/layout/HorizontalOrganizationChart"/>
    <dgm:cxn modelId="{FB9998B7-1695-43FA-96DE-D03308D25401}" type="presParOf" srcId="{E770B5D3-2F5E-4D06-B311-B8E2869882F0}" destId="{52D8D829-C8D7-4555-B67B-1A38F3A988B0}" srcOrd="1" destOrd="0" presId="urn:microsoft.com/office/officeart/2009/3/layout/HorizontalOrganizationChart"/>
    <dgm:cxn modelId="{5A17D6BF-65DD-4296-A2DC-E031CC5D4978}" type="presParOf" srcId="{32BD507D-9A62-4BD2-9B58-25D9373F026A}" destId="{483FF510-A742-40AC-8588-F0F8D5C6554C}" srcOrd="1" destOrd="0" presId="urn:microsoft.com/office/officeart/2009/3/layout/HorizontalOrganizationChart"/>
    <dgm:cxn modelId="{D2072E02-A112-4417-A729-8EE5A7A65067}" type="presParOf" srcId="{32BD507D-9A62-4BD2-9B58-25D9373F026A}" destId="{C91F439F-2E45-4C7C-AFED-F66049C6806B}" srcOrd="2" destOrd="0" presId="urn:microsoft.com/office/officeart/2009/3/layout/HorizontalOrganizationChart"/>
    <dgm:cxn modelId="{14DFDF61-DDD1-4549-9A37-B42B3E3B1B5D}" type="presParOf" srcId="{93AEEB7A-FD22-4C7D-9EEE-0928D9CB0647}" destId="{3472758A-34A3-4AA5-909B-A711B33B8B0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753D03-873F-4146-AD95-D1CB4B8D071D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6CA5FA71-637A-450F-8045-F1F402DC11B0}">
      <dgm:prSet phldrT="[Text]"/>
      <dgm:spPr/>
      <dgm:t>
        <a:bodyPr/>
        <a:lstStyle/>
        <a:p>
          <a:r>
            <a:rPr lang="de-DE" dirty="0" err="1"/>
            <a:t>prepare</a:t>
          </a:r>
          <a:endParaRPr lang="de-DE" dirty="0"/>
        </a:p>
      </dgm:t>
    </dgm:pt>
    <dgm:pt modelId="{CE92C5AD-CB25-4E55-A035-CEEEF44C5A21}" type="parTrans" cxnId="{C004BC63-CBE6-402A-A1CC-BEEA7FD8E89B}">
      <dgm:prSet/>
      <dgm:spPr/>
      <dgm:t>
        <a:bodyPr/>
        <a:lstStyle/>
        <a:p>
          <a:endParaRPr lang="de-DE"/>
        </a:p>
      </dgm:t>
    </dgm:pt>
    <dgm:pt modelId="{DACC8F31-BC68-44A1-94EA-6E89C74AE713}" type="sibTrans" cxnId="{C004BC63-CBE6-402A-A1CC-BEEA7FD8E89B}">
      <dgm:prSet/>
      <dgm:spPr/>
      <dgm:t>
        <a:bodyPr/>
        <a:lstStyle/>
        <a:p>
          <a:endParaRPr lang="de-DE"/>
        </a:p>
      </dgm:t>
    </dgm:pt>
    <dgm:pt modelId="{EC4681F8-CBDC-4364-AAC9-BB96998ED3D2}">
      <dgm:prSet phldrT="[Text]"/>
      <dgm:spPr/>
      <dgm:t>
        <a:bodyPr/>
        <a:lstStyle/>
        <a:p>
          <a:r>
            <a:rPr lang="de-DE" dirty="0" err="1"/>
            <a:t>process</a:t>
          </a:r>
          <a:endParaRPr lang="de-DE" dirty="0"/>
        </a:p>
      </dgm:t>
    </dgm:pt>
    <dgm:pt modelId="{EFDB3AC7-E7E7-474D-9F15-A56DF2B213FF}" type="parTrans" cxnId="{F9638EE4-3DF1-4284-98E5-9F6BF387D7EC}">
      <dgm:prSet/>
      <dgm:spPr/>
      <dgm:t>
        <a:bodyPr/>
        <a:lstStyle/>
        <a:p>
          <a:endParaRPr lang="de-DE"/>
        </a:p>
      </dgm:t>
    </dgm:pt>
    <dgm:pt modelId="{9B82CD64-154C-4D52-AD0C-676622C4FF9A}" type="sibTrans" cxnId="{F9638EE4-3DF1-4284-98E5-9F6BF387D7EC}">
      <dgm:prSet/>
      <dgm:spPr/>
      <dgm:t>
        <a:bodyPr/>
        <a:lstStyle/>
        <a:p>
          <a:endParaRPr lang="de-DE"/>
        </a:p>
      </dgm:t>
    </dgm:pt>
    <dgm:pt modelId="{B12D6F0D-EDF0-4ED6-88BC-8C1A39EB909A}">
      <dgm:prSet phldrT="[Text]"/>
      <dgm:spPr/>
      <dgm:t>
        <a:bodyPr/>
        <a:lstStyle/>
        <a:p>
          <a:r>
            <a:rPr lang="de-DE" dirty="0" err="1"/>
            <a:t>persist</a:t>
          </a:r>
          <a:endParaRPr lang="de-DE" dirty="0"/>
        </a:p>
      </dgm:t>
    </dgm:pt>
    <dgm:pt modelId="{2FED6286-2E66-4782-AEB6-78D1936FFC14}" type="parTrans" cxnId="{42C30ACB-A0D9-413A-85DF-A80ADB95C423}">
      <dgm:prSet/>
      <dgm:spPr/>
      <dgm:t>
        <a:bodyPr/>
        <a:lstStyle/>
        <a:p>
          <a:endParaRPr lang="de-DE"/>
        </a:p>
      </dgm:t>
    </dgm:pt>
    <dgm:pt modelId="{E39411C9-BAA2-465F-A5A4-0A8CC096E02F}" type="sibTrans" cxnId="{42C30ACB-A0D9-413A-85DF-A80ADB95C423}">
      <dgm:prSet/>
      <dgm:spPr/>
      <dgm:t>
        <a:bodyPr/>
        <a:lstStyle/>
        <a:p>
          <a:endParaRPr lang="de-DE"/>
        </a:p>
      </dgm:t>
    </dgm:pt>
    <dgm:pt modelId="{3E6991CC-64FF-4E8B-B9D1-453C465915F8}" type="pres">
      <dgm:prSet presAssocID="{18753D03-873F-4146-AD95-D1CB4B8D071D}" presName="Name0" presStyleCnt="0">
        <dgm:presLayoutVars>
          <dgm:dir/>
          <dgm:animLvl val="lvl"/>
          <dgm:resizeHandles val="exact"/>
        </dgm:presLayoutVars>
      </dgm:prSet>
      <dgm:spPr/>
    </dgm:pt>
    <dgm:pt modelId="{5C469640-FE55-4F7F-B497-1B74F4E2C0F5}" type="pres">
      <dgm:prSet presAssocID="{6CA5FA71-637A-450F-8045-F1F402DC11B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39998E-0EF6-427D-AEC8-21396EF5E4F6}" type="pres">
      <dgm:prSet presAssocID="{DACC8F31-BC68-44A1-94EA-6E89C74AE713}" presName="parTxOnlySpace" presStyleCnt="0"/>
      <dgm:spPr/>
    </dgm:pt>
    <dgm:pt modelId="{11FFF8AB-45E7-45A5-96C5-D063E0015043}" type="pres">
      <dgm:prSet presAssocID="{EC4681F8-CBDC-4364-AAC9-BB96998ED3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FF22E0-6CBF-49E6-8EA1-0543140A2AFE}" type="pres">
      <dgm:prSet presAssocID="{9B82CD64-154C-4D52-AD0C-676622C4FF9A}" presName="parTxOnlySpace" presStyleCnt="0"/>
      <dgm:spPr/>
    </dgm:pt>
    <dgm:pt modelId="{D63463ED-A055-47CD-86CC-42B0566C8334}" type="pres">
      <dgm:prSet presAssocID="{B12D6F0D-EDF0-4ED6-88BC-8C1A39EB90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5B3D88F-AADF-449E-95E0-9236E08B69F3}" type="presOf" srcId="{18753D03-873F-4146-AD95-D1CB4B8D071D}" destId="{3E6991CC-64FF-4E8B-B9D1-453C465915F8}" srcOrd="0" destOrd="0" presId="urn:microsoft.com/office/officeart/2005/8/layout/chevron1"/>
    <dgm:cxn modelId="{C004BC63-CBE6-402A-A1CC-BEEA7FD8E89B}" srcId="{18753D03-873F-4146-AD95-D1CB4B8D071D}" destId="{6CA5FA71-637A-450F-8045-F1F402DC11B0}" srcOrd="0" destOrd="0" parTransId="{CE92C5AD-CB25-4E55-A035-CEEEF44C5A21}" sibTransId="{DACC8F31-BC68-44A1-94EA-6E89C74AE713}"/>
    <dgm:cxn modelId="{5D455C36-2A97-4C7D-BDFB-490EB43979FA}" type="presOf" srcId="{B12D6F0D-EDF0-4ED6-88BC-8C1A39EB909A}" destId="{D63463ED-A055-47CD-86CC-42B0566C8334}" srcOrd="0" destOrd="0" presId="urn:microsoft.com/office/officeart/2005/8/layout/chevron1"/>
    <dgm:cxn modelId="{80D80E0A-B9C1-495A-8E01-420FF8DC81A8}" type="presOf" srcId="{6CA5FA71-637A-450F-8045-F1F402DC11B0}" destId="{5C469640-FE55-4F7F-B497-1B74F4E2C0F5}" srcOrd="0" destOrd="0" presId="urn:microsoft.com/office/officeart/2005/8/layout/chevron1"/>
    <dgm:cxn modelId="{F9638EE4-3DF1-4284-98E5-9F6BF387D7EC}" srcId="{18753D03-873F-4146-AD95-D1CB4B8D071D}" destId="{EC4681F8-CBDC-4364-AAC9-BB96998ED3D2}" srcOrd="1" destOrd="0" parTransId="{EFDB3AC7-E7E7-474D-9F15-A56DF2B213FF}" sibTransId="{9B82CD64-154C-4D52-AD0C-676622C4FF9A}"/>
    <dgm:cxn modelId="{6B669FC0-5E53-45DB-B40F-5F3DCEE07EBD}" type="presOf" srcId="{EC4681F8-CBDC-4364-AAC9-BB96998ED3D2}" destId="{11FFF8AB-45E7-45A5-96C5-D063E0015043}" srcOrd="0" destOrd="0" presId="urn:microsoft.com/office/officeart/2005/8/layout/chevron1"/>
    <dgm:cxn modelId="{42C30ACB-A0D9-413A-85DF-A80ADB95C423}" srcId="{18753D03-873F-4146-AD95-D1CB4B8D071D}" destId="{B12D6F0D-EDF0-4ED6-88BC-8C1A39EB909A}" srcOrd="2" destOrd="0" parTransId="{2FED6286-2E66-4782-AEB6-78D1936FFC14}" sibTransId="{E39411C9-BAA2-465F-A5A4-0A8CC096E02F}"/>
    <dgm:cxn modelId="{4F7A2E7E-0EB1-43B5-9C89-3F23AC060BC7}" type="presParOf" srcId="{3E6991CC-64FF-4E8B-B9D1-453C465915F8}" destId="{5C469640-FE55-4F7F-B497-1B74F4E2C0F5}" srcOrd="0" destOrd="0" presId="urn:microsoft.com/office/officeart/2005/8/layout/chevron1"/>
    <dgm:cxn modelId="{64FB1A3D-264B-4225-AC6D-F9876C56A26E}" type="presParOf" srcId="{3E6991CC-64FF-4E8B-B9D1-453C465915F8}" destId="{AB39998E-0EF6-427D-AEC8-21396EF5E4F6}" srcOrd="1" destOrd="0" presId="urn:microsoft.com/office/officeart/2005/8/layout/chevron1"/>
    <dgm:cxn modelId="{5292A30D-98B0-43F1-A396-E80492F94F9D}" type="presParOf" srcId="{3E6991CC-64FF-4E8B-B9D1-453C465915F8}" destId="{11FFF8AB-45E7-45A5-96C5-D063E0015043}" srcOrd="2" destOrd="0" presId="urn:microsoft.com/office/officeart/2005/8/layout/chevron1"/>
    <dgm:cxn modelId="{0DCC6923-92C8-4596-9A4D-29ABFC682660}" type="presParOf" srcId="{3E6991CC-64FF-4E8B-B9D1-453C465915F8}" destId="{5BFF22E0-6CBF-49E6-8EA1-0543140A2AFE}" srcOrd="3" destOrd="0" presId="urn:microsoft.com/office/officeart/2005/8/layout/chevron1"/>
    <dgm:cxn modelId="{AA4E13DB-9C84-42BC-878E-1CBBDC2E1375}" type="presParOf" srcId="{3E6991CC-64FF-4E8B-B9D1-453C465915F8}" destId="{D63463ED-A055-47CD-86CC-42B0566C833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CC46-C3DF-4251-BE5E-39C5F62A348C}">
      <dsp:nvSpPr>
        <dsp:cNvPr id="0" name=""/>
        <dsp:cNvSpPr/>
      </dsp:nvSpPr>
      <dsp:spPr>
        <a:xfrm>
          <a:off x="1397886" y="2203706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50859-A0F3-4D34-A36E-1D1B57AD5833}">
      <dsp:nvSpPr>
        <dsp:cNvPr id="0" name=""/>
        <dsp:cNvSpPr/>
      </dsp:nvSpPr>
      <dsp:spPr>
        <a:xfrm>
          <a:off x="3073468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55A2-A77C-4FEA-A8D0-8272D776720E}">
      <dsp:nvSpPr>
        <dsp:cNvPr id="0" name=""/>
        <dsp:cNvSpPr/>
      </dsp:nvSpPr>
      <dsp:spPr>
        <a:xfrm>
          <a:off x="4749049" y="1603289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600416"/>
              </a:lnTo>
              <a:lnTo>
                <a:pt x="279263" y="6004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4BF6-1C17-4440-8F1D-9DDBE8FD40EB}">
      <dsp:nvSpPr>
        <dsp:cNvPr id="0" name=""/>
        <dsp:cNvSpPr/>
      </dsp:nvSpPr>
      <dsp:spPr>
        <a:xfrm>
          <a:off x="4749049" y="1557569"/>
          <a:ext cx="279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6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520CA-5F04-4318-B8CF-392D127E0565}">
      <dsp:nvSpPr>
        <dsp:cNvPr id="0" name=""/>
        <dsp:cNvSpPr/>
      </dsp:nvSpPr>
      <dsp:spPr>
        <a:xfrm>
          <a:off x="4749049" y="1002872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600416"/>
              </a:moveTo>
              <a:lnTo>
                <a:pt x="139631" y="600416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3DACE-B381-4BD1-B87A-8914CC3126C9}">
      <dsp:nvSpPr>
        <dsp:cNvPr id="0" name=""/>
        <dsp:cNvSpPr/>
      </dsp:nvSpPr>
      <dsp:spPr>
        <a:xfrm>
          <a:off x="3073468" y="1603289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27DB9-CCD9-47FC-87C1-48A8A593DD3D}">
      <dsp:nvSpPr>
        <dsp:cNvPr id="0" name=""/>
        <dsp:cNvSpPr/>
      </dsp:nvSpPr>
      <dsp:spPr>
        <a:xfrm>
          <a:off x="1397886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2B63-47A3-42A2-A216-33822EEB62AD}">
      <dsp:nvSpPr>
        <dsp:cNvPr id="0" name=""/>
        <dsp:cNvSpPr/>
      </dsp:nvSpPr>
      <dsp:spPr>
        <a:xfrm>
          <a:off x="1568" y="1990767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System</a:t>
          </a:r>
        </a:p>
      </dsp:txBody>
      <dsp:txXfrm>
        <a:off x="1568" y="1990767"/>
        <a:ext cx="1396317" cy="425876"/>
      </dsp:txXfrm>
    </dsp:sp>
    <dsp:sp modelId="{58CCBD63-0DC1-42B7-986A-6D903EE0CAE9}">
      <dsp:nvSpPr>
        <dsp:cNvPr id="0" name=""/>
        <dsp:cNvSpPr/>
      </dsp:nvSpPr>
      <dsp:spPr>
        <a:xfrm>
          <a:off x="1677150" y="1690559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Brick 1</a:t>
          </a:r>
        </a:p>
      </dsp:txBody>
      <dsp:txXfrm>
        <a:off x="1677150" y="1690559"/>
        <a:ext cx="1396317" cy="425876"/>
      </dsp:txXfrm>
    </dsp:sp>
    <dsp:sp modelId="{49B445EE-0A39-4EBB-9212-3FB7911CC92D}">
      <dsp:nvSpPr>
        <dsp:cNvPr id="0" name=""/>
        <dsp:cNvSpPr/>
      </dsp:nvSpPr>
      <dsp:spPr>
        <a:xfrm>
          <a:off x="3352731" y="1390350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SWC 1</a:t>
          </a:r>
        </a:p>
      </dsp:txBody>
      <dsp:txXfrm>
        <a:off x="3352731" y="1390350"/>
        <a:ext cx="1396317" cy="425876"/>
      </dsp:txXfrm>
    </dsp:sp>
    <dsp:sp modelId="{9F8FC8AB-0C10-4A80-8AC1-8F557DFAC6ED}">
      <dsp:nvSpPr>
        <dsp:cNvPr id="0" name=""/>
        <dsp:cNvSpPr/>
      </dsp:nvSpPr>
      <dsp:spPr>
        <a:xfrm>
          <a:off x="5028313" y="789934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Port A</a:t>
          </a:r>
        </a:p>
      </dsp:txBody>
      <dsp:txXfrm>
        <a:off x="5028313" y="789934"/>
        <a:ext cx="1396317" cy="425876"/>
      </dsp:txXfrm>
    </dsp:sp>
    <dsp:sp modelId="{3D3D0051-3F10-445E-9BBB-7EAF92EDA706}">
      <dsp:nvSpPr>
        <dsp:cNvPr id="0" name=""/>
        <dsp:cNvSpPr/>
      </dsp:nvSpPr>
      <dsp:spPr>
        <a:xfrm>
          <a:off x="5028313" y="1390350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/>
            <a:t>PortB</a:t>
          </a:r>
          <a:endParaRPr lang="de-DE" sz="1900" kern="1200" dirty="0"/>
        </a:p>
      </dsp:txBody>
      <dsp:txXfrm>
        <a:off x="5028313" y="1390350"/>
        <a:ext cx="1396317" cy="425876"/>
      </dsp:txXfrm>
    </dsp:sp>
    <dsp:sp modelId="{02D8AA49-D842-4B3F-B647-E1ACEC927ACC}">
      <dsp:nvSpPr>
        <dsp:cNvPr id="0" name=""/>
        <dsp:cNvSpPr/>
      </dsp:nvSpPr>
      <dsp:spPr>
        <a:xfrm>
          <a:off x="5028313" y="1990767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/>
            <a:t>Runnable</a:t>
          </a:r>
          <a:r>
            <a:rPr lang="de-DE" sz="1900" kern="1200" dirty="0"/>
            <a:t> A</a:t>
          </a:r>
        </a:p>
      </dsp:txBody>
      <dsp:txXfrm>
        <a:off x="5028313" y="1990767"/>
        <a:ext cx="1396317" cy="425876"/>
      </dsp:txXfrm>
    </dsp:sp>
    <dsp:sp modelId="{8B15E07E-99B4-4AA7-88F9-F8F2D3601D93}">
      <dsp:nvSpPr>
        <dsp:cNvPr id="0" name=""/>
        <dsp:cNvSpPr/>
      </dsp:nvSpPr>
      <dsp:spPr>
        <a:xfrm>
          <a:off x="3352731" y="1990767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SWC 2</a:t>
          </a:r>
        </a:p>
      </dsp:txBody>
      <dsp:txXfrm>
        <a:off x="3352731" y="1990767"/>
        <a:ext cx="1396317" cy="425876"/>
      </dsp:txXfrm>
    </dsp:sp>
    <dsp:sp modelId="{50C6C9DE-2467-43DA-B215-3254E4507CAA}">
      <dsp:nvSpPr>
        <dsp:cNvPr id="0" name=""/>
        <dsp:cNvSpPr/>
      </dsp:nvSpPr>
      <dsp:spPr>
        <a:xfrm>
          <a:off x="1677150" y="2290975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Brick 2</a:t>
          </a:r>
        </a:p>
      </dsp:txBody>
      <dsp:txXfrm>
        <a:off x="1677150" y="2290975"/>
        <a:ext cx="1396317" cy="42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69640-FE55-4F7F-B497-1B74F4E2C0F5}">
      <dsp:nvSpPr>
        <dsp:cNvPr id="0" name=""/>
        <dsp:cNvSpPr/>
      </dsp:nvSpPr>
      <dsp:spPr>
        <a:xfrm>
          <a:off x="1882" y="88197"/>
          <a:ext cx="2293726" cy="91749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prepare</a:t>
          </a:r>
          <a:endParaRPr lang="de-DE" sz="2600" kern="1200" dirty="0"/>
        </a:p>
      </dsp:txBody>
      <dsp:txXfrm>
        <a:off x="460627" y="88197"/>
        <a:ext cx="1376236" cy="917490"/>
      </dsp:txXfrm>
    </dsp:sp>
    <dsp:sp modelId="{11FFF8AB-45E7-45A5-96C5-D063E0015043}">
      <dsp:nvSpPr>
        <dsp:cNvPr id="0" name=""/>
        <dsp:cNvSpPr/>
      </dsp:nvSpPr>
      <dsp:spPr>
        <a:xfrm>
          <a:off x="2066236" y="88197"/>
          <a:ext cx="2293726" cy="91749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process</a:t>
          </a:r>
          <a:endParaRPr lang="de-DE" sz="2600" kern="1200" dirty="0"/>
        </a:p>
      </dsp:txBody>
      <dsp:txXfrm>
        <a:off x="2524981" y="88197"/>
        <a:ext cx="1376236" cy="917490"/>
      </dsp:txXfrm>
    </dsp:sp>
    <dsp:sp modelId="{D63463ED-A055-47CD-86CC-42B0566C8334}">
      <dsp:nvSpPr>
        <dsp:cNvPr id="0" name=""/>
        <dsp:cNvSpPr/>
      </dsp:nvSpPr>
      <dsp:spPr>
        <a:xfrm>
          <a:off x="4130590" y="88197"/>
          <a:ext cx="2293726" cy="91749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persist</a:t>
          </a:r>
          <a:endParaRPr lang="de-DE" sz="2600" kern="1200" dirty="0"/>
        </a:p>
      </dsp:txBody>
      <dsp:txXfrm>
        <a:off x="4589335" y="88197"/>
        <a:ext cx="1376236" cy="91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EMF</a:t>
            </a:r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45C35EE-B430-4319-8061-17BD8B266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432687"/>
              </p:ext>
            </p:extLst>
          </p:nvPr>
        </p:nvGraphicFramePr>
        <p:xfrm>
          <a:off x="209550" y="1036638"/>
          <a:ext cx="6426200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326157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4E533BB-96E0-4DCB-8F82-7C0280D3D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68095"/>
              </p:ext>
            </p:extLst>
          </p:nvPr>
        </p:nvGraphicFramePr>
        <p:xfrm>
          <a:off x="209550" y="1693888"/>
          <a:ext cx="6426200" cy="109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148AD95-DF13-4B22-83F2-74C482891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3FDE92-0052-4CF6-8EE0-D507639BFF9D}"/>
              </a:ext>
            </a:extLst>
          </p:cNvPr>
          <p:cNvSpPr txBox="1"/>
          <p:nvPr/>
        </p:nvSpPr>
        <p:spPr>
          <a:xfrm>
            <a:off x="116632" y="2787774"/>
            <a:ext cx="19083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von Kontextdaten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Starten der Untergeneratoren</a:t>
            </a:r>
          </a:p>
          <a:p>
            <a:endParaRPr lang="de-DE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2AE922-10C0-40A4-8FEB-47053CB23DC5}"/>
              </a:ext>
            </a:extLst>
          </p:cNvPr>
          <p:cNvSpPr txBox="1"/>
          <p:nvPr/>
        </p:nvSpPr>
        <p:spPr>
          <a:xfrm>
            <a:off x="2304361" y="2787774"/>
            <a:ext cx="1908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Bestimmung der Variableninhalte</a:t>
            </a:r>
          </a:p>
          <a:p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D010E7-239F-466F-BE5E-4FD87CB39CAC}"/>
              </a:ext>
            </a:extLst>
          </p:cNvPr>
          <p:cNvSpPr txBox="1"/>
          <p:nvPr/>
        </p:nvSpPr>
        <p:spPr>
          <a:xfrm>
            <a:off x="4492090" y="2787774"/>
            <a:ext cx="1908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Laden des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Befüllung mit Daten</a:t>
            </a:r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6625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F07172A-F733-4451-AB19-B0A79C7A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846F0F7-DFCC-4B40-8B7A-B2A798915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F74D08-4D7A-4C20-9451-41B15C9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1419622"/>
            <a:ext cx="6026712" cy="2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4C2C888-D125-4B0A-AB36-40745AEC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EF14ED-FFD8-4581-A3FC-DCD6F1373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3B093E-D126-48C1-B966-B55E93091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5" y="1995686"/>
            <a:ext cx="532573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7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2DB51F4-C21F-4821-9CB2-40EBEB2A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105"/>
            <a:ext cx="6858000" cy="19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44A9E96C-61DE-4C64-A28A-954CF9EA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36009"/>
            <a:ext cx="6426200" cy="2071482"/>
          </a:xfr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042557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103</Words>
  <Application>Microsoft Office PowerPoint</Application>
  <PresentationFormat>Benutzerdefiniert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Sans</vt:lpstr>
      <vt:lpstr>Wingdings</vt:lpstr>
      <vt:lpstr>OTH_PPT_16x9</vt:lpstr>
      <vt:lpstr>EMF</vt:lpstr>
      <vt:lpstr>Generator</vt:lpstr>
      <vt:lpstr>Generator</vt:lpstr>
      <vt:lpstr>Generator</vt:lpstr>
      <vt:lpstr>Generator</vt:lpstr>
      <vt:lpstr>Generator</vt:lpstr>
      <vt:lpstr>Generator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118</cp:revision>
  <dcterms:created xsi:type="dcterms:W3CDTF">2016-03-30T09:52:44Z</dcterms:created>
  <dcterms:modified xsi:type="dcterms:W3CDTF">2018-07-08T19:18:33Z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