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142" d="100"/>
          <a:sy n="142" d="100"/>
        </p:scale>
        <p:origin x="1668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Hardwareaufbau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114</cp:revision>
  <dcterms:created xsi:type="dcterms:W3CDTF">2016-03-30T09:52:44Z</dcterms:created>
  <dcterms:modified xsi:type="dcterms:W3CDTF">2018-07-08T19:19:45Z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