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1668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461852"/>
            <a:ext cx="6427788" cy="235632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Komponentendiagramm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105</cp:revision>
  <dcterms:created xsi:type="dcterms:W3CDTF">2016-03-30T09:52:44Z</dcterms:created>
  <dcterms:modified xsi:type="dcterms:W3CDTF">2018-07-08T19:20:45Z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