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667" autoAdjust="0"/>
    <p:restoredTop sz="94715" autoAdjust="0"/>
  </p:normalViewPr>
  <p:slideViewPr>
    <p:cSldViewPr showGuides="1">
      <p:cViewPr varScale="1">
        <p:scale>
          <a:sx n="151" d="100"/>
          <a:sy n="151" d="100"/>
        </p:scale>
        <p:origin x="1488" y="108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Schichtenmodell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627534"/>
            <a:ext cx="5553853" cy="39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Schichtenmodell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99</cp:revision>
  <dcterms:created xsi:type="dcterms:W3CDTF">2016-03-30T09:52:44Z</dcterms:created>
  <dcterms:modified xsi:type="dcterms:W3CDTF">2018-07-08T19:21:37Z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