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15" autoAdjust="0"/>
  </p:normalViewPr>
  <p:slideViewPr>
    <p:cSldViewPr showGuides="1">
      <p:cViewPr varScale="1">
        <p:scale>
          <a:sx n="204" d="100"/>
          <a:sy n="204" d="100"/>
        </p:scale>
        <p:origin x="2268" y="180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I2C</a:t>
            </a:r>
            <a:endParaRPr lang="de-DE" dirty="0" smtClean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9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Wingdings</vt:lpstr>
      <vt:lpstr>OTH_PPT_16x9</vt:lpstr>
      <vt:lpstr>Basissoftware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98</cp:revision>
  <dcterms:created xsi:type="dcterms:W3CDTF">2016-03-30T09:52:44Z</dcterms:created>
  <dcterms:modified xsi:type="dcterms:W3CDTF">2018-07-04T14:48:12Z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