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Schichtenmodell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Schichtenmodell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627534"/>
            <a:ext cx="5553853" cy="39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Schichtenmodell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95</cp:revision>
  <dcterms:created xsi:type="dcterms:W3CDTF">2016-03-30T09:52:44Z</dcterms:created>
  <dcterms:modified xsi:type="dcterms:W3CDTF">2018-07-04T14:50:42Z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