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143" d="100"/>
          <a:sy n="143" d="100"/>
        </p:scale>
        <p:origin x="1650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</dgm:pt>
    <dgm:pt modelId="{4B6F4223-3E1E-4AC9-ABD4-0609EA935B7D}" type="pres">
      <dgm:prSet presAssocID="{FE51A229-1D1C-4A6F-AB90-E177D9FF5638}" presName="rootConnector1" presStyleLbl="node1" presStyleIdx="0" presStyleCnt="0"/>
      <dgm:spPr/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</dgm:pt>
    <dgm:pt modelId="{236E74BF-DAB1-48C0-8EBC-B0423E7C1D61}" type="pres">
      <dgm:prSet presAssocID="{458EA245-C2FB-44D5-8605-4CCDDB40A6CC}" presName="rootConnector" presStyleLbl="node2" presStyleIdx="0" presStyleCnt="2"/>
      <dgm:spPr/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</dgm:pt>
    <dgm:pt modelId="{5A548C04-9E6C-4592-B715-0EB482C91130}" type="pres">
      <dgm:prSet presAssocID="{194B450F-9E85-4BFF-B53A-025ECE8CA2B3}" presName="rootConnector" presStyleLbl="node3" presStyleIdx="0" presStyleCnt="2"/>
      <dgm:spPr/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</dgm:pt>
    <dgm:pt modelId="{A8DB0F5F-E32E-4576-9815-E8340FCEF884}" type="pres">
      <dgm:prSet presAssocID="{A2264A7C-99C0-4C2E-8D57-36176C349B9D}" presName="rootConnector" presStyleLbl="node4" presStyleIdx="0" presStyleCnt="3"/>
      <dgm:spPr/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</dgm:pt>
    <dgm:pt modelId="{87F8F010-9276-41CD-A9FE-B1F4A0595D48}" type="pres">
      <dgm:prSet presAssocID="{DDCFA4CF-CB34-4461-BF68-A6E109616A0E}" presName="rootConnector" presStyleLbl="node4" presStyleIdx="1" presStyleCnt="3"/>
      <dgm:spPr/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</dgm:pt>
    <dgm:pt modelId="{CBE0C06E-4963-4904-BBE9-F9D45A28B254}" type="pres">
      <dgm:prSet presAssocID="{3DDA16D2-21F8-47F5-A677-027B09A0DCAA}" presName="rootConnector" presStyleLbl="node4" presStyleIdx="2" presStyleCnt="3"/>
      <dgm:spPr/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</dgm:pt>
    <dgm:pt modelId="{00C9DA18-5528-47F7-A939-211C1C9A212F}" type="pres">
      <dgm:prSet presAssocID="{0EFBF9FB-A605-419D-A862-7FB5461FA12B}" presName="rootConnector" presStyleLbl="node3" presStyleIdx="1" presStyleCnt="2"/>
      <dgm:spPr/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</dgm:pt>
    <dgm:pt modelId="{52D8D829-C8D7-4555-B67B-1A38F3A988B0}" type="pres">
      <dgm:prSet presAssocID="{A00B03C0-8B6F-4A38-8304-EE63638E39F0}" presName="rootConnector" presStyleLbl="node2" presStyleIdx="1" presStyleCnt="2"/>
      <dgm:spPr/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EMF</a:t>
            </a:r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32687"/>
              </p:ext>
            </p:extLst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26157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8095"/>
              </p:ext>
            </p:extLst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62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103</Words>
  <Application>Microsoft Office PowerPoint</Application>
  <PresentationFormat>Benutzerdefiniert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Wingdings</vt:lpstr>
      <vt:lpstr>OTH_PPT_16x9</vt:lpstr>
      <vt:lpstr>EMF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Christoph Loy</cp:lastModifiedBy>
  <cp:revision>93</cp:revision>
  <dcterms:created xsi:type="dcterms:W3CDTF">2016-03-30T09:52:44Z</dcterms:created>
  <dcterms:modified xsi:type="dcterms:W3CDTF">2018-07-08T16:06:22Z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