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1" r:id="rId5"/>
    <p:sldId id="262" r:id="rId6"/>
    <p:sldId id="263" r:id="rId7"/>
    <p:sldId id="264" r:id="rId8"/>
    <p:sldId id="258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6858000" cy="51435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715" autoAdjust="0"/>
  </p:normalViewPr>
  <p:slideViewPr>
    <p:cSldViewPr showGuides="1">
      <p:cViewPr>
        <p:scale>
          <a:sx n="150" d="100"/>
          <a:sy n="150" d="100"/>
        </p:scale>
        <p:origin x="606" y="-114"/>
      </p:cViewPr>
      <p:guideLst>
        <p:guide orient="horz" pos="2160"/>
        <p:guide pos="2880"/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08.07.2018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4931" y="2499743"/>
            <a:ext cx="5830974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2745" y="686480"/>
            <a:ext cx="6426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5502" y="692695"/>
            <a:ext cx="6426994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0603" y="1101600"/>
            <a:ext cx="6426994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3504966" y="1101600"/>
            <a:ext cx="3131634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10601" y="1101600"/>
            <a:ext cx="3131999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966" y="769002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10966" y="770400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504621" y="705884"/>
            <a:ext cx="3126558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621" y="4436280"/>
            <a:ext cx="3132534" cy="168022"/>
          </a:xfrm>
        </p:spPr>
        <p:txBody>
          <a:bodyPr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712414"/>
            <a:ext cx="3132000" cy="389858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0600" y="678942"/>
            <a:ext cx="6426000" cy="3312710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56" indent="0">
              <a:buNone/>
              <a:defRPr sz="1575"/>
            </a:lvl2pPr>
            <a:lvl3pPr marL="514312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80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0600" y="4423050"/>
            <a:ext cx="6426000" cy="308941"/>
          </a:xfrm>
        </p:spPr>
        <p:txBody>
          <a:bodyPr/>
          <a:lstStyle>
            <a:lvl1pPr marL="0" indent="0">
              <a:buNone/>
              <a:defRPr sz="825"/>
            </a:lvl1pPr>
            <a:lvl2pPr marL="257156" indent="0">
              <a:buNone/>
              <a:defRPr sz="675"/>
            </a:lvl2pPr>
            <a:lvl3pPr marL="514312" indent="0">
              <a:buNone/>
              <a:defRPr sz="600"/>
            </a:lvl3pPr>
            <a:lvl4pPr marL="771468" indent="0">
              <a:buNone/>
              <a:defRPr sz="525"/>
            </a:lvl4pPr>
            <a:lvl5pPr marL="1028624" indent="0">
              <a:buNone/>
              <a:defRPr sz="525"/>
            </a:lvl5pPr>
            <a:lvl6pPr marL="1285780" indent="0">
              <a:buNone/>
              <a:defRPr sz="525"/>
            </a:lvl6pPr>
            <a:lvl7pPr marL="1542935" indent="0">
              <a:buNone/>
              <a:defRPr sz="525"/>
            </a:lvl7pPr>
            <a:lvl8pPr marL="1800090" indent="0">
              <a:buNone/>
              <a:defRPr sz="525"/>
            </a:lvl8pPr>
            <a:lvl9pPr marL="2057246" indent="0">
              <a:buNone/>
              <a:defRPr sz="525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600" y="3999600"/>
            <a:ext cx="6426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1575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668709"/>
            <a:ext cx="6427225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09553" y="1492419"/>
            <a:ext cx="6426994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9552" y="1044448"/>
            <a:ext cx="6426000" cy="262346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pic>
        <p:nvPicPr>
          <p:cNvPr id="12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504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0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10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2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845647" y="763386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2902442" y="763386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2902442" y="2452226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4845647" y="2449097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4845647" y="2793907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2902442" y="2793907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2902442" y="4476970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4845647" y="4473841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2896318" y="763386"/>
            <a:ext cx="1802372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845646" y="763386"/>
            <a:ext cx="1790954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73599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2896318" y="763387"/>
            <a:ext cx="3740282" cy="3839443"/>
          </a:xfrm>
        </p:spPr>
        <p:txBody>
          <a:bodyPr>
            <a:normAutofit/>
          </a:bodyPr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125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2535" y="4767263"/>
            <a:ext cx="594066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3591018" y="4773604"/>
            <a:ext cx="2463366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10600" y="4773604"/>
            <a:ext cx="3380418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Basissoftware</a:t>
            </a:r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514312" rtl="0" eaLnBrk="1" latinLnBrk="0" hangingPunct="1">
        <a:spcBef>
          <a:spcPct val="0"/>
        </a:spcBef>
        <a:buNone/>
        <a:defRPr sz="1575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3F8E78-EDA3-46A6-82AC-FBDCEFA88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3" y="998852"/>
            <a:ext cx="5201987" cy="36765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923960" y="2385824"/>
            <a:ext cx="470500" cy="547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809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</a:t>
            </a:r>
            <a:r>
              <a:rPr lang="en-US" dirty="0" err="1"/>
              <a:t>Initialisiert</a:t>
            </a:r>
            <a:r>
              <a:rPr lang="en-US" dirty="0"/>
              <a:t> den </a:t>
            </a:r>
            <a:r>
              <a:rPr lang="en-US" dirty="0" err="1"/>
              <a:t>Ultraschallsensor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ecrobot_init_sonar_sensor</a:t>
            </a:r>
            <a:r>
              <a:rPr lang="en-US" dirty="0"/>
              <a:t>(SENSOR_PORT)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Ermöglicht</a:t>
            </a:r>
            <a:r>
              <a:rPr lang="en-US" dirty="0"/>
              <a:t> das </a:t>
            </a:r>
            <a:r>
              <a:rPr lang="en-US" dirty="0" err="1"/>
              <a:t>Auslesen</a:t>
            </a:r>
            <a:r>
              <a:rPr lang="en-US" dirty="0"/>
              <a:t> des Sensors</a:t>
            </a:r>
          </a:p>
          <a:p>
            <a:r>
              <a:rPr lang="en-US" dirty="0"/>
              <a:t>S32 </a:t>
            </a:r>
            <a:r>
              <a:rPr lang="en-US" dirty="0" err="1"/>
              <a:t>ecrobot_get_sonar_sensor</a:t>
            </a:r>
            <a:r>
              <a:rPr lang="en-US" dirty="0"/>
              <a:t>(SENSOR_PORT)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Terminiert</a:t>
            </a:r>
            <a:r>
              <a:rPr lang="en-US" dirty="0"/>
              <a:t> die </a:t>
            </a:r>
            <a:r>
              <a:rPr lang="en-US" dirty="0" err="1"/>
              <a:t>Kommunikation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dem </a:t>
            </a:r>
            <a:r>
              <a:rPr lang="en-US" dirty="0" err="1"/>
              <a:t>Ultraschallsensor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ecrobot_term_sonar_sensor</a:t>
            </a:r>
            <a:r>
              <a:rPr lang="en-US" dirty="0"/>
              <a:t>(SENSOR_PORT)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Ultraschall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2229311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3F8E78-EDA3-46A6-82AC-FBDCEFA88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3" y="998852"/>
            <a:ext cx="5201987" cy="36765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3933056" y="2229590"/>
            <a:ext cx="648072" cy="1134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aseline="-25000" dirty="0"/>
          </a:p>
        </p:txBody>
      </p:sp>
    </p:spTree>
    <p:extLst>
      <p:ext uri="{BB962C8B-B14F-4D97-AF65-F5344CB8AC3E}">
        <p14:creationId xmlns:p14="http://schemas.microsoft.com/office/powerpoint/2010/main" val="240405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</a:t>
            </a:r>
            <a:r>
              <a:rPr lang="en-US" dirty="0" err="1"/>
              <a:t>Initialisiert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internen</a:t>
            </a:r>
            <a:r>
              <a:rPr lang="en-US" dirty="0"/>
              <a:t> Port</a:t>
            </a:r>
          </a:p>
          <a:p>
            <a:r>
              <a:rPr lang="fr-FR" dirty="0"/>
              <a:t>U8 </a:t>
            </a:r>
            <a:r>
              <a:rPr lang="fr-FR" dirty="0" err="1"/>
              <a:t>adc_int_init</a:t>
            </a:r>
            <a:r>
              <a:rPr lang="fr-FR" dirty="0"/>
              <a:t>(U8 </a:t>
            </a:r>
            <a:r>
              <a:rPr lang="fr-FR" dirty="0" err="1"/>
              <a:t>port_id</a:t>
            </a:r>
            <a:r>
              <a:rPr lang="fr-FR" dirty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Ermöglicht</a:t>
            </a:r>
            <a:r>
              <a:rPr lang="en-US" dirty="0"/>
              <a:t> das </a:t>
            </a:r>
            <a:r>
              <a:rPr lang="en-US" dirty="0" err="1"/>
              <a:t>auslesen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internen</a:t>
            </a:r>
            <a:r>
              <a:rPr lang="en-US" dirty="0"/>
              <a:t> ADC</a:t>
            </a:r>
          </a:p>
          <a:p>
            <a:r>
              <a:rPr lang="en-US" dirty="0"/>
              <a:t>U8 </a:t>
            </a:r>
            <a:r>
              <a:rPr lang="en-US" dirty="0" err="1"/>
              <a:t>adc_int</a:t>
            </a:r>
            <a:r>
              <a:rPr lang="en-US" dirty="0"/>
              <a:t>(U8 </a:t>
            </a:r>
            <a:r>
              <a:rPr lang="en-US" dirty="0" err="1"/>
              <a:t>port_id</a:t>
            </a:r>
            <a:r>
              <a:rPr lang="en-US" dirty="0"/>
              <a:t>, U8 address, U8 </a:t>
            </a:r>
            <a:r>
              <a:rPr lang="en-US" dirty="0" err="1"/>
              <a:t>icPin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Ermöglicht</a:t>
            </a:r>
            <a:r>
              <a:rPr lang="en-US" dirty="0"/>
              <a:t> das </a:t>
            </a:r>
            <a:r>
              <a:rPr lang="en-US" dirty="0" err="1"/>
              <a:t>Auslesen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externen</a:t>
            </a:r>
            <a:r>
              <a:rPr lang="en-US" dirty="0"/>
              <a:t> ADC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I2C-Expander</a:t>
            </a:r>
          </a:p>
          <a:p>
            <a:r>
              <a:rPr lang="en-US" dirty="0"/>
              <a:t>U8 </a:t>
            </a:r>
            <a:r>
              <a:rPr lang="en-US" dirty="0" err="1"/>
              <a:t>adc_ext</a:t>
            </a:r>
            <a:r>
              <a:rPr lang="en-US" dirty="0"/>
              <a:t>(U8 </a:t>
            </a:r>
            <a:r>
              <a:rPr lang="en-US" dirty="0" err="1"/>
              <a:t>port_id</a:t>
            </a:r>
            <a:r>
              <a:rPr lang="en-US" dirty="0"/>
              <a:t>, U8 address, U8 </a:t>
            </a:r>
            <a:r>
              <a:rPr lang="en-US" dirty="0" err="1"/>
              <a:t>icPin</a:t>
            </a:r>
            <a:r>
              <a:rPr lang="en-US" dirty="0"/>
              <a:t>)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Analog </a:t>
            </a:r>
            <a:r>
              <a:rPr lang="de-DE" dirty="0" err="1"/>
              <a:t>to</a:t>
            </a:r>
            <a:r>
              <a:rPr lang="de-DE" dirty="0"/>
              <a:t> Digital Converter (ADC)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3119613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3F8E78-EDA3-46A6-82AC-FBDCEFA88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3" y="998852"/>
            <a:ext cx="5201987" cy="3676510"/>
          </a:xfrm>
          <a:prstGeom prst="rect">
            <a:avLst/>
          </a:prstGeom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C8DFADE7-6D9E-456F-A80D-569DC36AF028}"/>
              </a:ext>
            </a:extLst>
          </p:cNvPr>
          <p:cNvSpPr/>
          <p:nvPr/>
        </p:nvSpPr>
        <p:spPr>
          <a:xfrm>
            <a:off x="5256000" y="2211710"/>
            <a:ext cx="648000" cy="79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5854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//Liest einen IO Pin an einem I2C-Expander</a:t>
            </a:r>
          </a:p>
          <a:p>
            <a:r>
              <a:rPr lang="de-DE" dirty="0"/>
              <a:t>U8 </a:t>
            </a:r>
            <a:r>
              <a:rPr lang="de-DE" dirty="0" err="1"/>
              <a:t>dio_read_ext</a:t>
            </a:r>
            <a:r>
              <a:rPr lang="de-DE" dirty="0"/>
              <a:t>(U8 </a:t>
            </a:r>
            <a:r>
              <a:rPr lang="de-DE" dirty="0" err="1"/>
              <a:t>port_id</a:t>
            </a:r>
            <a:r>
              <a:rPr lang="de-DE" dirty="0"/>
              <a:t>, U8 i2c_address, U8 </a:t>
            </a:r>
            <a:r>
              <a:rPr lang="de-DE" dirty="0" err="1"/>
              <a:t>level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//Beschreibt einen IO Pin an einem I2C-Expander</a:t>
            </a:r>
          </a:p>
          <a:p>
            <a:r>
              <a:rPr lang="en-US" dirty="0"/>
              <a:t>void </a:t>
            </a:r>
            <a:r>
              <a:rPr lang="en-US" dirty="0" err="1"/>
              <a:t>dio_write_ext</a:t>
            </a:r>
            <a:r>
              <a:rPr lang="en-US" dirty="0"/>
              <a:t>(U8 </a:t>
            </a:r>
            <a:r>
              <a:rPr lang="en-US" dirty="0" err="1"/>
              <a:t>port_id</a:t>
            </a:r>
            <a:r>
              <a:rPr lang="en-US" dirty="0"/>
              <a:t>, U8 i2c_address, U8 pin, U8 level)</a:t>
            </a:r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Digital Input/Output (DIO)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3790761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3F8E78-EDA3-46A6-82AC-FBDCEFA88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3" y="998852"/>
            <a:ext cx="5201987" cy="36765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4725144" y="3147814"/>
            <a:ext cx="576000" cy="5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57975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//Read from I2C-Bus</a:t>
            </a:r>
          </a:p>
          <a:p>
            <a:r>
              <a:rPr lang="en-US" dirty="0"/>
              <a:t>i2c_read(U8 </a:t>
            </a:r>
            <a:r>
              <a:rPr lang="en-US" dirty="0" err="1"/>
              <a:t>port_id</a:t>
            </a:r>
            <a:r>
              <a:rPr lang="en-US" dirty="0"/>
              <a:t>, U8 i2c_address, U8 *buffer, U8 </a:t>
            </a:r>
            <a:r>
              <a:rPr lang="en-US" dirty="0" err="1"/>
              <a:t>bufferSize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//Read specific register from I2C-Bus</a:t>
            </a:r>
          </a:p>
          <a:p>
            <a:r>
              <a:rPr lang="en-US" dirty="0"/>
              <a:t>i2c_read_reg(U8 </a:t>
            </a:r>
            <a:r>
              <a:rPr lang="en-US" dirty="0" err="1"/>
              <a:t>port_id</a:t>
            </a:r>
            <a:r>
              <a:rPr lang="en-US" dirty="0"/>
              <a:t>, U8 i2c_address, U8 </a:t>
            </a:r>
            <a:r>
              <a:rPr lang="en-US" dirty="0" err="1"/>
              <a:t>regAddress</a:t>
            </a:r>
            <a:r>
              <a:rPr lang="en-US" dirty="0"/>
              <a:t>, U8 *buffer, U8 </a:t>
            </a:r>
            <a:r>
              <a:rPr lang="en-US" dirty="0" err="1"/>
              <a:t>bufferSize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//Write to I2C-Bus</a:t>
            </a:r>
          </a:p>
          <a:p>
            <a:r>
              <a:rPr lang="en-US" dirty="0"/>
              <a:t>i2c_write(U8 </a:t>
            </a:r>
            <a:r>
              <a:rPr lang="en-US" dirty="0" err="1"/>
              <a:t>port_id</a:t>
            </a:r>
            <a:r>
              <a:rPr lang="en-US" dirty="0"/>
              <a:t>, U8 i2c_address, U8 *buffer, U8 </a:t>
            </a:r>
            <a:r>
              <a:rPr lang="en-US" dirty="0" err="1"/>
              <a:t>bufferSize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//Write specific register to I2C-Bus</a:t>
            </a:r>
          </a:p>
          <a:p>
            <a:r>
              <a:rPr lang="en-US" dirty="0"/>
              <a:t>i2c_write_reg(U8 </a:t>
            </a:r>
            <a:r>
              <a:rPr lang="en-US" dirty="0" err="1"/>
              <a:t>port_id</a:t>
            </a:r>
            <a:r>
              <a:rPr lang="en-US" dirty="0"/>
              <a:t>, U8 i2c_address, U8 </a:t>
            </a:r>
            <a:r>
              <a:rPr lang="en-US" dirty="0" err="1"/>
              <a:t>regAddress</a:t>
            </a:r>
            <a:r>
              <a:rPr lang="en-US" dirty="0"/>
              <a:t>, U8 *buffer, U8 </a:t>
            </a:r>
            <a:r>
              <a:rPr lang="en-US" dirty="0" err="1"/>
              <a:t>bufferSize</a:t>
            </a:r>
            <a:r>
              <a:rPr lang="en-US" dirty="0"/>
              <a:t>)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Inter-Integrated-Circuit (I2C)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243372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</a:t>
            </a:r>
            <a:r>
              <a:rPr lang="en-US" dirty="0" err="1"/>
              <a:t>Erlaubt</a:t>
            </a:r>
            <a:r>
              <a:rPr lang="en-US" dirty="0"/>
              <a:t> das </a:t>
            </a:r>
            <a:r>
              <a:rPr lang="en-US" dirty="0" err="1"/>
              <a:t>Ansteuern</a:t>
            </a:r>
            <a:r>
              <a:rPr lang="en-US" dirty="0"/>
              <a:t> der </a:t>
            </a:r>
            <a:r>
              <a:rPr lang="en-US" dirty="0" err="1"/>
              <a:t>Motoren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motor_set_speed</a:t>
            </a:r>
            <a:r>
              <a:rPr lang="en-US" dirty="0"/>
              <a:t>(U32 </a:t>
            </a:r>
            <a:r>
              <a:rPr lang="en-US" dirty="0" err="1"/>
              <a:t>port_left</a:t>
            </a:r>
            <a:r>
              <a:rPr lang="en-US" dirty="0"/>
              <a:t>, U32 </a:t>
            </a:r>
            <a:r>
              <a:rPr lang="en-US" dirty="0" err="1"/>
              <a:t>port_right</a:t>
            </a:r>
            <a:r>
              <a:rPr lang="en-US" dirty="0"/>
              <a:t>, S8 </a:t>
            </a:r>
            <a:r>
              <a:rPr lang="en-US" dirty="0" err="1"/>
              <a:t>speed_left</a:t>
            </a:r>
            <a:r>
              <a:rPr lang="en-US" dirty="0"/>
              <a:t>, S8 </a:t>
            </a:r>
            <a:r>
              <a:rPr lang="en-US" dirty="0" err="1"/>
              <a:t>speed_right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Motor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26346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3F8E78-EDA3-46A6-82AC-FBDCEFA88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3" y="998852"/>
            <a:ext cx="5201987" cy="36765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1461170" y="2393444"/>
            <a:ext cx="474310" cy="544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728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</a:t>
            </a:r>
            <a:r>
              <a:rPr lang="en-US" dirty="0" err="1"/>
              <a:t>Spielt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Ton ab</a:t>
            </a:r>
          </a:p>
          <a:p>
            <a:r>
              <a:rPr lang="es-ES" dirty="0"/>
              <a:t>void play_single_tone(U32 freq, U32 ms, U32 vol)</a:t>
            </a:r>
            <a:endParaRPr lang="en-US" dirty="0"/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Spielt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Ton </a:t>
            </a:r>
            <a:r>
              <a:rPr lang="en-US" dirty="0" err="1"/>
              <a:t>mehrere</a:t>
            </a:r>
            <a:r>
              <a:rPr lang="en-US" dirty="0"/>
              <a:t> Male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optionaler</a:t>
            </a:r>
            <a:r>
              <a:rPr lang="en-US" dirty="0"/>
              <a:t> Pause ab</a:t>
            </a:r>
          </a:p>
          <a:p>
            <a:r>
              <a:rPr lang="es-ES" dirty="0"/>
              <a:t>void play_multiple_tones(U32 freq, U32 ms, U32 vol, U32 rep, U32 pause)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Spielt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wav ab</a:t>
            </a:r>
          </a:p>
          <a:p>
            <a:r>
              <a:rPr lang="en-US" dirty="0"/>
              <a:t>void </a:t>
            </a:r>
            <a:r>
              <a:rPr lang="en-US" dirty="0" err="1"/>
              <a:t>play_single_wav</a:t>
            </a:r>
            <a:r>
              <a:rPr lang="en-US" dirty="0"/>
              <a:t>(const CHAR *file, U32 length, S32 </a:t>
            </a:r>
            <a:r>
              <a:rPr lang="en-US" dirty="0" err="1"/>
              <a:t>freq</a:t>
            </a:r>
            <a:r>
              <a:rPr lang="en-US" dirty="0"/>
              <a:t>)</a:t>
            </a:r>
            <a:endParaRPr lang="de-DE" dirty="0"/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Spielt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wav </a:t>
            </a:r>
            <a:r>
              <a:rPr lang="en-US" dirty="0" err="1"/>
              <a:t>mehrere</a:t>
            </a:r>
            <a:r>
              <a:rPr lang="en-US" dirty="0"/>
              <a:t> Male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optionaler</a:t>
            </a:r>
            <a:r>
              <a:rPr lang="en-US" dirty="0"/>
              <a:t> Pause ab</a:t>
            </a:r>
          </a:p>
          <a:p>
            <a:r>
              <a:rPr lang="en-US" dirty="0"/>
              <a:t>void </a:t>
            </a:r>
            <a:r>
              <a:rPr lang="en-US" dirty="0" err="1"/>
              <a:t>play_multiple_wavs</a:t>
            </a:r>
            <a:r>
              <a:rPr lang="en-US" dirty="0"/>
              <a:t>(const CHAR *file, U32 length, S32 </a:t>
            </a:r>
            <a:r>
              <a:rPr lang="en-US" dirty="0" err="1"/>
              <a:t>freq</a:t>
            </a:r>
            <a:r>
              <a:rPr lang="en-US" dirty="0"/>
              <a:t>, U32 vol, U32 rep, U32 pause)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Sound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144130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Communication Handler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91698331-5A20-45D4-A387-2B1A527CA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3" y="998852"/>
            <a:ext cx="5201987" cy="3676510"/>
          </a:xfrm>
          <a:prstGeom prst="rect">
            <a:avLst/>
          </a:prstGeom>
        </p:spPr>
      </p:pic>
      <p:sp>
        <p:nvSpPr>
          <p:cNvPr id="14" name="Rectangle 7">
            <a:extLst>
              <a:ext uri="{FF2B5EF4-FFF2-40B4-BE49-F238E27FC236}">
                <a16:creationId xmlns:a16="http://schemas.microsoft.com/office/drawing/2014/main" id="{B7C1148D-A365-4CF9-B7E6-644CD1F8D5A7}"/>
              </a:ext>
            </a:extLst>
          </p:cNvPr>
          <p:cNvSpPr/>
          <p:nvPr/>
        </p:nvSpPr>
        <p:spPr>
          <a:xfrm>
            <a:off x="1979330" y="2385824"/>
            <a:ext cx="661000" cy="544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979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Communication Handler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21C9852-FF80-4750-AFEF-45CED2DDA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9769"/>
            <a:ext cx="6858000" cy="256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5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3F8E78-EDA3-46A6-82AC-FBDCEFA88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3" y="998852"/>
            <a:ext cx="5201987" cy="36765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2677686" y="2390747"/>
            <a:ext cx="470500" cy="547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930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</a:t>
            </a:r>
            <a:r>
              <a:rPr lang="en-US" dirty="0" err="1"/>
              <a:t>Schreibt</a:t>
            </a:r>
            <a:r>
              <a:rPr lang="en-US" dirty="0"/>
              <a:t> String auf </a:t>
            </a:r>
            <a:r>
              <a:rPr lang="en-US" dirty="0" err="1"/>
              <a:t>angegebene</a:t>
            </a:r>
            <a:r>
              <a:rPr lang="en-US" dirty="0"/>
              <a:t> Position</a:t>
            </a:r>
          </a:p>
          <a:p>
            <a:r>
              <a:rPr lang="en-US" dirty="0"/>
              <a:t>void </a:t>
            </a:r>
            <a:r>
              <a:rPr lang="en-US" dirty="0" err="1"/>
              <a:t>display_write_xy</a:t>
            </a:r>
            <a:r>
              <a:rPr lang="en-US" dirty="0"/>
              <a:t>(int x, int y, const char *str)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Schreibt</a:t>
            </a:r>
            <a:r>
              <a:rPr lang="en-US" dirty="0"/>
              <a:t> Integer auf </a:t>
            </a:r>
            <a:r>
              <a:rPr lang="en-US" dirty="0" err="1"/>
              <a:t>angegebene</a:t>
            </a:r>
            <a:r>
              <a:rPr lang="en-US" dirty="0"/>
              <a:t> Position</a:t>
            </a:r>
          </a:p>
          <a:p>
            <a:r>
              <a:rPr lang="en-US" dirty="0"/>
              <a:t>void </a:t>
            </a:r>
            <a:r>
              <a:rPr lang="en-US" dirty="0" err="1"/>
              <a:t>display_write_xy_num</a:t>
            </a:r>
            <a:r>
              <a:rPr lang="en-US" dirty="0"/>
              <a:t>(int x, int y, int num)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Löscht</a:t>
            </a:r>
            <a:r>
              <a:rPr lang="en-US" dirty="0"/>
              <a:t> </a:t>
            </a:r>
            <a:r>
              <a:rPr lang="en-US" dirty="0" err="1"/>
              <a:t>angegebene</a:t>
            </a:r>
            <a:r>
              <a:rPr lang="en-US" dirty="0"/>
              <a:t> </a:t>
            </a:r>
            <a:r>
              <a:rPr lang="en-US" dirty="0" err="1"/>
              <a:t>Zeile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display_clear_line</a:t>
            </a:r>
            <a:r>
              <a:rPr lang="en-US" dirty="0"/>
              <a:t>(int y)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Schreibt</a:t>
            </a:r>
            <a:r>
              <a:rPr lang="en-US" dirty="0"/>
              <a:t> String in </a:t>
            </a:r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Zeile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display_write</a:t>
            </a:r>
            <a:r>
              <a:rPr lang="en-US" dirty="0"/>
              <a:t>(const char *str)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Schreibt</a:t>
            </a:r>
            <a:r>
              <a:rPr lang="en-US" dirty="0"/>
              <a:t> Integer in </a:t>
            </a:r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Zeile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display_write_int</a:t>
            </a:r>
            <a:r>
              <a:rPr lang="en-US" dirty="0"/>
              <a:t>(int num)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Display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124859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3F8E78-EDA3-46A6-82AC-FBDCEFA88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3" y="998852"/>
            <a:ext cx="5201987" cy="36765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3289588" y="2210564"/>
            <a:ext cx="623281" cy="608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8080769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4ADDD2-5B29-4A1F-90E1-3FD9AC1E4F18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5240994-86D6-4C55-8272-3C86349FB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689</Words>
  <Application>Microsoft Office PowerPoint</Application>
  <PresentationFormat>Benutzerdefiniert</PresentationFormat>
  <Paragraphs>132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Lucida Sans</vt:lpstr>
      <vt:lpstr>Wingdings</vt:lpstr>
      <vt:lpstr>OTH_PPT_16x9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Korbi</cp:lastModifiedBy>
  <cp:revision>111</cp:revision>
  <dcterms:created xsi:type="dcterms:W3CDTF">2016-03-30T09:52:44Z</dcterms:created>
  <dcterms:modified xsi:type="dcterms:W3CDTF">2018-07-08T14:04:31Z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