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61" r:id="rId6"/>
    <p:sldId id="260" r:id="rId7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Komponentendiagramm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Schichtenmodell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EMF 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Generator</a:t>
            </a:r>
            <a:endParaRPr lang="de-DE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65</Words>
  <Application>Microsoft Office PowerPoint</Application>
  <PresentationFormat>Benutzerdefiniert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Fazit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80</cp:revision>
  <dcterms:created xsi:type="dcterms:W3CDTF">2016-03-30T09:52:44Z</dcterms:created>
  <dcterms:modified xsi:type="dcterms:W3CDTF">2018-07-04T14:37:20Z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