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Digital Input / Output</a:t>
            </a:r>
            <a:endParaRPr lang="de-DE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Basissoftware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12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Basissoftware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99</cp:revision>
  <dcterms:created xsi:type="dcterms:W3CDTF">2016-03-30T09:52:44Z</dcterms:created>
  <dcterms:modified xsi:type="dcterms:W3CDTF">2018-07-04T14:48:04Z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