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Analog </a:t>
            </a:r>
            <a:r>
              <a:rPr lang="de-DE" smtClean="0"/>
              <a:t>Digital Converter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Analog </a:t>
            </a:r>
            <a:r>
              <a:rPr lang="de-DE" smtClean="0"/>
              <a:t>Digital Converter</a:t>
            </a: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3493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21</Words>
  <Application>Microsoft Office PowerPoint</Application>
  <PresentationFormat>Benutzerdefiniert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Sans</vt:lpstr>
      <vt:lpstr>Wingdings</vt:lpstr>
      <vt:lpstr>OTH_PPT_16x9</vt:lpstr>
      <vt:lpstr>Basissoftware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97</cp:revision>
  <dcterms:created xsi:type="dcterms:W3CDTF">2016-03-30T09:52:44Z</dcterms:created>
  <dcterms:modified xsi:type="dcterms:W3CDTF">2018-07-04T14:46:42Z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