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6858000" cy="5143500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715" autoAdjust="0"/>
  </p:normalViewPr>
  <p:slideViewPr>
    <p:cSldViewPr showGuides="1">
      <p:cViewPr varScale="1">
        <p:scale>
          <a:sx n="204" d="100"/>
          <a:sy n="204" d="100"/>
        </p:scale>
        <p:origin x="2268" y="180"/>
      </p:cViewPr>
      <p:guideLst>
        <p:guide orient="horz" pos="2160"/>
        <p:guide pos="2880"/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14931" y="1138486"/>
            <a:ext cx="5829300" cy="1567997"/>
          </a:xfrm>
        </p:spPr>
        <p:txBody>
          <a:bodyPr rIns="0" anchor="ctr" anchorCtr="0">
            <a:normAutofit/>
          </a:bodyPr>
          <a:lstStyle>
            <a:lvl1pPr algn="l">
              <a:defRPr sz="2475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14931" y="2499743"/>
            <a:ext cx="5830974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Komponentendiagramm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12745" y="686480"/>
            <a:ext cx="6426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Komponentendiagramm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5502" y="692695"/>
            <a:ext cx="6426994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Komponentendiagramm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0603" y="1101600"/>
            <a:ext cx="6426994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Komponentendiagramm</a:t>
            </a:r>
            <a:endParaRPr lang="de-DE" dirty="0"/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3504966" y="1101600"/>
            <a:ext cx="3131634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10601" y="1101600"/>
            <a:ext cx="3131999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966" y="769002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Komponentendiagramm</a:t>
            </a:r>
            <a:endParaRPr lang="de-DE" dirty="0"/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10966" y="770400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3504621" y="705884"/>
            <a:ext cx="3126558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621" y="4436280"/>
            <a:ext cx="3132534" cy="168022"/>
          </a:xfrm>
        </p:spPr>
        <p:txBody>
          <a:bodyPr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Komponentendiagramm</a:t>
            </a:r>
            <a:endParaRPr lang="de-DE" dirty="0"/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712414"/>
            <a:ext cx="3132000" cy="3898584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Komponentendiagramm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0600" y="678942"/>
            <a:ext cx="6426000" cy="3312710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56" indent="0">
              <a:buNone/>
              <a:defRPr sz="1575"/>
            </a:lvl2pPr>
            <a:lvl3pPr marL="514312" indent="0">
              <a:buNone/>
              <a:defRPr sz="1350"/>
            </a:lvl3pPr>
            <a:lvl4pPr marL="771468" indent="0">
              <a:buNone/>
              <a:defRPr sz="1125"/>
            </a:lvl4pPr>
            <a:lvl5pPr marL="1028624" indent="0">
              <a:buNone/>
              <a:defRPr sz="1125"/>
            </a:lvl5pPr>
            <a:lvl6pPr marL="1285780" indent="0">
              <a:buNone/>
              <a:defRPr sz="1125"/>
            </a:lvl6pPr>
            <a:lvl7pPr marL="1542935" indent="0">
              <a:buNone/>
              <a:defRPr sz="1125"/>
            </a:lvl7pPr>
            <a:lvl8pPr marL="1800090" indent="0">
              <a:buNone/>
              <a:defRPr sz="1125"/>
            </a:lvl8pPr>
            <a:lvl9pPr marL="2057246" indent="0">
              <a:buNone/>
              <a:defRPr sz="1125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0600" y="4423050"/>
            <a:ext cx="6426000" cy="308941"/>
          </a:xfrm>
        </p:spPr>
        <p:txBody>
          <a:bodyPr/>
          <a:lstStyle>
            <a:lvl1pPr marL="0" indent="0">
              <a:buNone/>
              <a:defRPr sz="825"/>
            </a:lvl1pPr>
            <a:lvl2pPr marL="257156" indent="0">
              <a:buNone/>
              <a:defRPr sz="675"/>
            </a:lvl2pPr>
            <a:lvl3pPr marL="514312" indent="0">
              <a:buNone/>
              <a:defRPr sz="600"/>
            </a:lvl3pPr>
            <a:lvl4pPr marL="771468" indent="0">
              <a:buNone/>
              <a:defRPr sz="525"/>
            </a:lvl4pPr>
            <a:lvl5pPr marL="1028624" indent="0">
              <a:buNone/>
              <a:defRPr sz="525"/>
            </a:lvl5pPr>
            <a:lvl6pPr marL="1285780" indent="0">
              <a:buNone/>
              <a:defRPr sz="525"/>
            </a:lvl6pPr>
            <a:lvl7pPr marL="1542935" indent="0">
              <a:buNone/>
              <a:defRPr sz="525"/>
            </a:lvl7pPr>
            <a:lvl8pPr marL="1800090" indent="0">
              <a:buNone/>
              <a:defRPr sz="525"/>
            </a:lvl8pPr>
            <a:lvl9pPr marL="2057246" indent="0">
              <a:buNone/>
              <a:defRPr sz="525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Komponentendiagramm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600" y="3999600"/>
            <a:ext cx="6426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1575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09375" y="1036558"/>
            <a:ext cx="6426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Komponentendiagramm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09376" y="668709"/>
            <a:ext cx="6427225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Komponentendiagramm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09553" y="1492419"/>
            <a:ext cx="6426994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09552" y="1044448"/>
            <a:ext cx="6426000" cy="262346"/>
          </a:xfrm>
        </p:spPr>
        <p:txBody>
          <a:bodyPr>
            <a:no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3591018" y="4773604"/>
            <a:ext cx="2463366" cy="369901"/>
          </a:xfrm>
        </p:spPr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67263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Komponentendiagramm</a:t>
            </a:r>
            <a:endParaRPr lang="de-DE" dirty="0"/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pic>
        <p:nvPicPr>
          <p:cNvPr id="12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4600" y="1221449"/>
            <a:ext cx="3132000" cy="3390342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0600" y="1221449"/>
            <a:ext cx="3132000" cy="3390343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Komponentendiagramm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504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0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10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2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Komponentendiagramm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845647" y="763386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2902442" y="763386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2902442" y="2452226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4845647" y="2449097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4845647" y="2793907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2902442" y="2793907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2902442" y="4476970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4845647" y="4473841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Komponentendiagramm</a:t>
            </a:r>
            <a:endParaRPr lang="de-DE" dirty="0"/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2896318" y="763386"/>
            <a:ext cx="1802372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845646" y="763386"/>
            <a:ext cx="1790954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Komponentendiagramm</a:t>
            </a:r>
            <a:endParaRPr lang="de-DE" dirty="0"/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73599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2896318" y="763387"/>
            <a:ext cx="3740282" cy="3839443"/>
          </a:xfrm>
        </p:spPr>
        <p:txBody>
          <a:bodyPr>
            <a:normAutofit/>
          </a:bodyPr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125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Komponentendiagramm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42535" y="4767263"/>
            <a:ext cx="594066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3591018" y="4773604"/>
            <a:ext cx="2463366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10600" y="4773604"/>
            <a:ext cx="3380418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723" y="1200151"/>
            <a:ext cx="6426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025000" y="104775"/>
            <a:ext cx="46116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 smtClean="0"/>
              <a:t>Komponentendiagramm</a:t>
            </a:r>
            <a:endParaRPr lang="de-DE" dirty="0"/>
          </a:p>
        </p:txBody>
      </p:sp>
      <p:pic>
        <p:nvPicPr>
          <p:cNvPr id="11" name="Logo OTH" descr="OTH_Logo_3zeilig_AM.png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timing>
    <p:tnLst>
      <p:par>
        <p:cTn id="1" dur="indefinite" restart="never" nodeType="tmRoot"/>
      </p:par>
    </p:tnLst>
  </p:timing>
  <p:hf hdr="0"/>
  <p:txStyles>
    <p:titleStyle>
      <a:lvl1pPr algn="r" defTabSz="514312" rtl="0" eaLnBrk="1" latinLnBrk="0" hangingPunct="1">
        <a:spcBef>
          <a:spcPct val="0"/>
        </a:spcBef>
        <a:buNone/>
        <a:defRPr sz="1575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222" indent="-148222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75015" indent="-126793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422343" indent="-11964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606281" indent="-130364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811649" indent="-12857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357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13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669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825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5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12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468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24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78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2935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9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24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1</a:t>
            </a:fld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461852"/>
            <a:ext cx="6427788" cy="2356321"/>
          </a:xfr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Komponentendiagramm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97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22786F-CBCD-4FD4-A284-6C8FA96D8F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240994-86D6-4C55-8272-3C86349FB6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A4ADDD2-5B29-4A1F-90E1-3FD9AC1E4F18}">
  <ds:schemaRefs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8</Words>
  <Application>Microsoft Office PowerPoint</Application>
  <PresentationFormat>Benutzerdefiniert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Lucida Sans</vt:lpstr>
      <vt:lpstr>Wingdings</vt:lpstr>
      <vt:lpstr>OTH_PPT_16x9</vt:lpstr>
      <vt:lpstr>Komponentendiagramm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Flo</cp:lastModifiedBy>
  <cp:revision>102</cp:revision>
  <dcterms:created xsi:type="dcterms:W3CDTF">2016-03-30T09:52:44Z</dcterms:created>
  <dcterms:modified xsi:type="dcterms:W3CDTF">2018-07-04T14:50:49Z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