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41"/>
  </p:notesMasterIdLst>
  <p:handoutMasterIdLst>
    <p:handoutMasterId r:id="rId42"/>
  </p:handoutMasterIdLst>
  <p:sldIdLst>
    <p:sldId id="259" r:id="rId5"/>
    <p:sldId id="261" r:id="rId6"/>
    <p:sldId id="260" r:id="rId7"/>
    <p:sldId id="287" r:id="rId8"/>
    <p:sldId id="278" r:id="rId9"/>
    <p:sldId id="286" r:id="rId10"/>
    <p:sldId id="290" r:id="rId11"/>
    <p:sldId id="263" r:id="rId12"/>
    <p:sldId id="291" r:id="rId13"/>
    <p:sldId id="265" r:id="rId14"/>
    <p:sldId id="292" r:id="rId15"/>
    <p:sldId id="267" r:id="rId16"/>
    <p:sldId id="293" r:id="rId17"/>
    <p:sldId id="269" r:id="rId18"/>
    <p:sldId id="294" r:id="rId19"/>
    <p:sldId id="271" r:id="rId20"/>
    <p:sldId id="295" r:id="rId21"/>
    <p:sldId id="273" r:id="rId22"/>
    <p:sldId id="289" r:id="rId23"/>
    <p:sldId id="296" r:id="rId24"/>
    <p:sldId id="275" r:id="rId25"/>
    <p:sldId id="288" r:id="rId26"/>
    <p:sldId id="297" r:id="rId27"/>
    <p:sldId id="277" r:id="rId28"/>
    <p:sldId id="299" r:id="rId29"/>
    <p:sldId id="300" r:id="rId30"/>
    <p:sldId id="301" r:id="rId31"/>
    <p:sldId id="302" r:id="rId32"/>
    <p:sldId id="279" r:id="rId33"/>
    <p:sldId id="280" r:id="rId34"/>
    <p:sldId id="281" r:id="rId35"/>
    <p:sldId id="282" r:id="rId36"/>
    <p:sldId id="283" r:id="rId37"/>
    <p:sldId id="284" r:id="rId38"/>
    <p:sldId id="285" r:id="rId39"/>
    <p:sldId id="298" r:id="rId40"/>
  </p:sldIdLst>
  <p:sldSz cx="6858000" cy="5143500"/>
  <p:notesSz cx="6858000" cy="9144000"/>
  <p:defaultTextStyle>
    <a:defPPr>
      <a:defRPr lang="de-DE"/>
    </a:defPPr>
    <a:lvl1pPr marL="0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875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749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624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498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373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246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120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2995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orient="horz" pos="1620" userDrawn="1">
          <p15:clr>
            <a:srgbClr val="A4A3A4"/>
          </p15:clr>
        </p15:guide>
        <p15:guide id="4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259" autoAdjust="0"/>
    <p:restoredTop sz="94715" autoAdjust="0"/>
  </p:normalViewPr>
  <p:slideViewPr>
    <p:cSldViewPr showGuides="1">
      <p:cViewPr varScale="1">
        <p:scale>
          <a:sx n="139" d="100"/>
          <a:sy n="139" d="100"/>
        </p:scale>
        <p:origin x="1512" y="114"/>
      </p:cViewPr>
      <p:guideLst>
        <p:guide orient="horz" pos="2160"/>
        <p:guide pos="2880"/>
        <p:guide orient="horz" pos="162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3876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handoutMaster" Target="handoutMasters/handoutMaster1.xml"/><Relationship Id="rId47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B572FD9-4724-42DA-B8D4-08C635C0917F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de-DE"/>
        </a:p>
      </dgm:t>
    </dgm:pt>
    <dgm:pt modelId="{FE51A229-1D1C-4A6F-AB90-E177D9FF5638}">
      <dgm:prSet phldrT="[Text]"/>
      <dgm:spPr/>
      <dgm:t>
        <a:bodyPr/>
        <a:lstStyle/>
        <a:p>
          <a:r>
            <a:rPr lang="de-DE" dirty="0"/>
            <a:t>System</a:t>
          </a:r>
        </a:p>
      </dgm:t>
    </dgm:pt>
    <dgm:pt modelId="{A504EDBC-EB02-4406-B3C2-FF847ACFAB41}" type="parTrans" cxnId="{273062C8-E9B1-4CFB-B54C-9CF1BE5E1D73}">
      <dgm:prSet/>
      <dgm:spPr/>
      <dgm:t>
        <a:bodyPr/>
        <a:lstStyle/>
        <a:p>
          <a:endParaRPr lang="de-DE"/>
        </a:p>
      </dgm:t>
    </dgm:pt>
    <dgm:pt modelId="{E8FE0C9C-68D4-4441-A46A-89AEE9E09116}" type="sibTrans" cxnId="{273062C8-E9B1-4CFB-B54C-9CF1BE5E1D73}">
      <dgm:prSet/>
      <dgm:spPr/>
      <dgm:t>
        <a:bodyPr/>
        <a:lstStyle/>
        <a:p>
          <a:endParaRPr lang="de-DE"/>
        </a:p>
      </dgm:t>
    </dgm:pt>
    <dgm:pt modelId="{458EA245-C2FB-44D5-8605-4CCDDB40A6CC}">
      <dgm:prSet phldrT="[Text]"/>
      <dgm:spPr/>
      <dgm:t>
        <a:bodyPr/>
        <a:lstStyle/>
        <a:p>
          <a:r>
            <a:rPr lang="de-DE" dirty="0"/>
            <a:t>Brick 1</a:t>
          </a:r>
        </a:p>
      </dgm:t>
    </dgm:pt>
    <dgm:pt modelId="{2513C4D0-6C86-45C4-8BBD-2DB38E3AC370}" type="parTrans" cxnId="{E4FCFA04-BFA1-4D6C-8545-4660A06C0858}">
      <dgm:prSet/>
      <dgm:spPr/>
      <dgm:t>
        <a:bodyPr/>
        <a:lstStyle/>
        <a:p>
          <a:endParaRPr lang="de-DE"/>
        </a:p>
      </dgm:t>
    </dgm:pt>
    <dgm:pt modelId="{53A9072A-69A3-4427-B613-32082B7B7647}" type="sibTrans" cxnId="{E4FCFA04-BFA1-4D6C-8545-4660A06C0858}">
      <dgm:prSet/>
      <dgm:spPr/>
      <dgm:t>
        <a:bodyPr/>
        <a:lstStyle/>
        <a:p>
          <a:endParaRPr lang="de-DE"/>
        </a:p>
      </dgm:t>
    </dgm:pt>
    <dgm:pt modelId="{A00B03C0-8B6F-4A38-8304-EE63638E39F0}">
      <dgm:prSet phldrT="[Text]"/>
      <dgm:spPr/>
      <dgm:t>
        <a:bodyPr/>
        <a:lstStyle/>
        <a:p>
          <a:r>
            <a:rPr lang="de-DE" dirty="0"/>
            <a:t>Brick 2</a:t>
          </a:r>
        </a:p>
      </dgm:t>
    </dgm:pt>
    <dgm:pt modelId="{1D0C1A18-525A-4402-A32B-7193F2A8471B}" type="parTrans" cxnId="{8139BDDC-86AE-4421-BFDD-19D790AC7882}">
      <dgm:prSet/>
      <dgm:spPr/>
      <dgm:t>
        <a:bodyPr/>
        <a:lstStyle/>
        <a:p>
          <a:endParaRPr lang="de-DE"/>
        </a:p>
      </dgm:t>
    </dgm:pt>
    <dgm:pt modelId="{FFFC4A27-D24C-411F-899C-7C296EF4B286}" type="sibTrans" cxnId="{8139BDDC-86AE-4421-BFDD-19D790AC7882}">
      <dgm:prSet/>
      <dgm:spPr/>
      <dgm:t>
        <a:bodyPr/>
        <a:lstStyle/>
        <a:p>
          <a:endParaRPr lang="de-DE"/>
        </a:p>
      </dgm:t>
    </dgm:pt>
    <dgm:pt modelId="{A2264A7C-99C0-4C2E-8D57-36176C349B9D}">
      <dgm:prSet phldrT="[Text]"/>
      <dgm:spPr/>
      <dgm:t>
        <a:bodyPr/>
        <a:lstStyle/>
        <a:p>
          <a:r>
            <a:rPr lang="de-DE" dirty="0"/>
            <a:t>Port A</a:t>
          </a:r>
        </a:p>
      </dgm:t>
    </dgm:pt>
    <dgm:pt modelId="{B92FE964-20D3-4760-9A5D-FC70065444B3}" type="parTrans" cxnId="{4912AE85-D5C0-4B19-BAB1-4F20B08FA78B}">
      <dgm:prSet/>
      <dgm:spPr/>
      <dgm:t>
        <a:bodyPr/>
        <a:lstStyle/>
        <a:p>
          <a:endParaRPr lang="de-DE"/>
        </a:p>
      </dgm:t>
    </dgm:pt>
    <dgm:pt modelId="{ADD6F146-40E5-4B9C-A5B7-E7CD38D2C492}" type="sibTrans" cxnId="{4912AE85-D5C0-4B19-BAB1-4F20B08FA78B}">
      <dgm:prSet/>
      <dgm:spPr/>
      <dgm:t>
        <a:bodyPr/>
        <a:lstStyle/>
        <a:p>
          <a:endParaRPr lang="de-DE"/>
        </a:p>
      </dgm:t>
    </dgm:pt>
    <dgm:pt modelId="{DDCFA4CF-CB34-4461-BF68-A6E109616A0E}">
      <dgm:prSet phldrT="[Text]"/>
      <dgm:spPr/>
      <dgm:t>
        <a:bodyPr/>
        <a:lstStyle/>
        <a:p>
          <a:r>
            <a:rPr lang="de-DE" dirty="0" err="1"/>
            <a:t>PortB</a:t>
          </a:r>
          <a:endParaRPr lang="de-DE" dirty="0"/>
        </a:p>
      </dgm:t>
    </dgm:pt>
    <dgm:pt modelId="{B7BB566D-4912-41B1-B776-F30DE0B49829}" type="parTrans" cxnId="{521BE7C8-04C5-42EF-9A09-686B5C5E16A6}">
      <dgm:prSet/>
      <dgm:spPr/>
      <dgm:t>
        <a:bodyPr/>
        <a:lstStyle/>
        <a:p>
          <a:endParaRPr lang="de-DE"/>
        </a:p>
      </dgm:t>
    </dgm:pt>
    <dgm:pt modelId="{B73FC9E7-A443-418A-9BAB-4CB6E5444EE0}" type="sibTrans" cxnId="{521BE7C8-04C5-42EF-9A09-686B5C5E16A6}">
      <dgm:prSet/>
      <dgm:spPr/>
      <dgm:t>
        <a:bodyPr/>
        <a:lstStyle/>
        <a:p>
          <a:endParaRPr lang="de-DE"/>
        </a:p>
      </dgm:t>
    </dgm:pt>
    <dgm:pt modelId="{3DDA16D2-21F8-47F5-A677-027B09A0DCAA}">
      <dgm:prSet phldrT="[Text]"/>
      <dgm:spPr/>
      <dgm:t>
        <a:bodyPr/>
        <a:lstStyle/>
        <a:p>
          <a:r>
            <a:rPr lang="de-DE" dirty="0" err="1"/>
            <a:t>Runnable</a:t>
          </a:r>
          <a:r>
            <a:rPr lang="de-DE" dirty="0"/>
            <a:t> A</a:t>
          </a:r>
        </a:p>
      </dgm:t>
    </dgm:pt>
    <dgm:pt modelId="{C013AF15-BE5E-4351-9FCC-BC353D4E1563}" type="parTrans" cxnId="{86B87D8A-7618-4A6E-8215-9F9E410FEB3C}">
      <dgm:prSet/>
      <dgm:spPr/>
      <dgm:t>
        <a:bodyPr/>
        <a:lstStyle/>
        <a:p>
          <a:endParaRPr lang="de-DE"/>
        </a:p>
      </dgm:t>
    </dgm:pt>
    <dgm:pt modelId="{14774648-2FE7-4094-8DBC-B9DC23148B58}" type="sibTrans" cxnId="{86B87D8A-7618-4A6E-8215-9F9E410FEB3C}">
      <dgm:prSet/>
      <dgm:spPr/>
      <dgm:t>
        <a:bodyPr/>
        <a:lstStyle/>
        <a:p>
          <a:endParaRPr lang="de-DE"/>
        </a:p>
      </dgm:t>
    </dgm:pt>
    <dgm:pt modelId="{194B450F-9E85-4BFF-B53A-025ECE8CA2B3}">
      <dgm:prSet phldrT="[Text]"/>
      <dgm:spPr/>
      <dgm:t>
        <a:bodyPr/>
        <a:lstStyle/>
        <a:p>
          <a:r>
            <a:rPr lang="de-DE" dirty="0"/>
            <a:t>SWC 1</a:t>
          </a:r>
        </a:p>
      </dgm:t>
    </dgm:pt>
    <dgm:pt modelId="{BB1B051C-FE5E-4A16-9C54-818D19E23760}" type="parTrans" cxnId="{11ABE458-95FA-4F0E-9571-16BEFF9318B5}">
      <dgm:prSet/>
      <dgm:spPr/>
      <dgm:t>
        <a:bodyPr/>
        <a:lstStyle/>
        <a:p>
          <a:endParaRPr lang="de-DE"/>
        </a:p>
      </dgm:t>
    </dgm:pt>
    <dgm:pt modelId="{35B704BA-272C-4FD3-8DC8-BBCDFF621B17}" type="sibTrans" cxnId="{11ABE458-95FA-4F0E-9571-16BEFF9318B5}">
      <dgm:prSet/>
      <dgm:spPr/>
      <dgm:t>
        <a:bodyPr/>
        <a:lstStyle/>
        <a:p>
          <a:endParaRPr lang="de-DE"/>
        </a:p>
      </dgm:t>
    </dgm:pt>
    <dgm:pt modelId="{0EFBF9FB-A605-419D-A862-7FB5461FA12B}">
      <dgm:prSet phldrT="[Text]"/>
      <dgm:spPr/>
      <dgm:t>
        <a:bodyPr/>
        <a:lstStyle/>
        <a:p>
          <a:r>
            <a:rPr lang="de-DE" dirty="0"/>
            <a:t>SWC 2</a:t>
          </a:r>
        </a:p>
      </dgm:t>
    </dgm:pt>
    <dgm:pt modelId="{33BB61BD-C7B2-4EEF-9DA6-9C6B5266D100}" type="parTrans" cxnId="{484D5007-0040-4011-8282-AF8E2CF63BDE}">
      <dgm:prSet/>
      <dgm:spPr/>
      <dgm:t>
        <a:bodyPr/>
        <a:lstStyle/>
        <a:p>
          <a:endParaRPr lang="de-DE"/>
        </a:p>
      </dgm:t>
    </dgm:pt>
    <dgm:pt modelId="{44FF41D8-740A-4FAB-82C8-EDE7E9B15E38}" type="sibTrans" cxnId="{484D5007-0040-4011-8282-AF8E2CF63BDE}">
      <dgm:prSet/>
      <dgm:spPr/>
      <dgm:t>
        <a:bodyPr/>
        <a:lstStyle/>
        <a:p>
          <a:endParaRPr lang="de-DE"/>
        </a:p>
      </dgm:t>
    </dgm:pt>
    <dgm:pt modelId="{1F642486-6A25-4C23-92A3-61A7126A890E}" type="pres">
      <dgm:prSet presAssocID="{9B572FD9-4724-42DA-B8D4-08C635C0917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de-DE"/>
        </a:p>
      </dgm:t>
    </dgm:pt>
    <dgm:pt modelId="{93AEEB7A-FD22-4C7D-9EEE-0928D9CB0647}" type="pres">
      <dgm:prSet presAssocID="{FE51A229-1D1C-4A6F-AB90-E177D9FF5638}" presName="hierRoot1" presStyleCnt="0">
        <dgm:presLayoutVars>
          <dgm:hierBranch val="init"/>
        </dgm:presLayoutVars>
      </dgm:prSet>
      <dgm:spPr/>
    </dgm:pt>
    <dgm:pt modelId="{8349182F-161D-44CA-8ED3-315E2CD2C015}" type="pres">
      <dgm:prSet presAssocID="{FE51A229-1D1C-4A6F-AB90-E177D9FF5638}" presName="rootComposite1" presStyleCnt="0"/>
      <dgm:spPr/>
    </dgm:pt>
    <dgm:pt modelId="{AF082B63-47A3-42A2-A216-33822EEB62AD}" type="pres">
      <dgm:prSet presAssocID="{FE51A229-1D1C-4A6F-AB90-E177D9FF5638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4B6F4223-3E1E-4AC9-ABD4-0609EA935B7D}" type="pres">
      <dgm:prSet presAssocID="{FE51A229-1D1C-4A6F-AB90-E177D9FF5638}" presName="rootConnector1" presStyleLbl="node1" presStyleIdx="0" presStyleCnt="0"/>
      <dgm:spPr/>
      <dgm:t>
        <a:bodyPr/>
        <a:lstStyle/>
        <a:p>
          <a:endParaRPr lang="de-DE"/>
        </a:p>
      </dgm:t>
    </dgm:pt>
    <dgm:pt modelId="{E2312D51-A2CD-4B22-A9A0-105CD811DE30}" type="pres">
      <dgm:prSet presAssocID="{FE51A229-1D1C-4A6F-AB90-E177D9FF5638}" presName="hierChild2" presStyleCnt="0"/>
      <dgm:spPr/>
    </dgm:pt>
    <dgm:pt modelId="{63227DB9-CCD9-47FC-87C1-48A8A593DD3D}" type="pres">
      <dgm:prSet presAssocID="{2513C4D0-6C86-45C4-8BBD-2DB38E3AC370}" presName="Name64" presStyleLbl="parChTrans1D2" presStyleIdx="0" presStyleCnt="2"/>
      <dgm:spPr/>
      <dgm:t>
        <a:bodyPr/>
        <a:lstStyle/>
        <a:p>
          <a:endParaRPr lang="de-DE"/>
        </a:p>
      </dgm:t>
    </dgm:pt>
    <dgm:pt modelId="{ED867374-C2F4-4A03-9BAB-0A9DB67539CF}" type="pres">
      <dgm:prSet presAssocID="{458EA245-C2FB-44D5-8605-4CCDDB40A6CC}" presName="hierRoot2" presStyleCnt="0">
        <dgm:presLayoutVars>
          <dgm:hierBranch val="init"/>
        </dgm:presLayoutVars>
      </dgm:prSet>
      <dgm:spPr/>
    </dgm:pt>
    <dgm:pt modelId="{EA54FC98-C321-4855-960D-1AFA519BF22F}" type="pres">
      <dgm:prSet presAssocID="{458EA245-C2FB-44D5-8605-4CCDDB40A6CC}" presName="rootComposite" presStyleCnt="0"/>
      <dgm:spPr/>
    </dgm:pt>
    <dgm:pt modelId="{58CCBD63-0DC1-42B7-986A-6D903EE0CAE9}" type="pres">
      <dgm:prSet presAssocID="{458EA245-C2FB-44D5-8605-4CCDDB40A6CC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36E74BF-DAB1-48C0-8EBC-B0423E7C1D61}" type="pres">
      <dgm:prSet presAssocID="{458EA245-C2FB-44D5-8605-4CCDDB40A6CC}" presName="rootConnector" presStyleLbl="node2" presStyleIdx="0" presStyleCnt="2"/>
      <dgm:spPr/>
      <dgm:t>
        <a:bodyPr/>
        <a:lstStyle/>
        <a:p>
          <a:endParaRPr lang="de-DE"/>
        </a:p>
      </dgm:t>
    </dgm:pt>
    <dgm:pt modelId="{AB56F150-B395-4ECC-BA1D-868815977097}" type="pres">
      <dgm:prSet presAssocID="{458EA245-C2FB-44D5-8605-4CCDDB40A6CC}" presName="hierChild4" presStyleCnt="0"/>
      <dgm:spPr/>
    </dgm:pt>
    <dgm:pt modelId="{A813DACE-B381-4BD1-B87A-8914CC3126C9}" type="pres">
      <dgm:prSet presAssocID="{BB1B051C-FE5E-4A16-9C54-818D19E23760}" presName="Name64" presStyleLbl="parChTrans1D3" presStyleIdx="0" presStyleCnt="2"/>
      <dgm:spPr/>
      <dgm:t>
        <a:bodyPr/>
        <a:lstStyle/>
        <a:p>
          <a:endParaRPr lang="de-DE"/>
        </a:p>
      </dgm:t>
    </dgm:pt>
    <dgm:pt modelId="{F5ABF7A5-F5F4-4F68-8DA0-DA2CA59A0C71}" type="pres">
      <dgm:prSet presAssocID="{194B450F-9E85-4BFF-B53A-025ECE8CA2B3}" presName="hierRoot2" presStyleCnt="0">
        <dgm:presLayoutVars>
          <dgm:hierBranch val="init"/>
        </dgm:presLayoutVars>
      </dgm:prSet>
      <dgm:spPr/>
    </dgm:pt>
    <dgm:pt modelId="{F54F1BF1-EB54-496D-A040-1A433710DFD9}" type="pres">
      <dgm:prSet presAssocID="{194B450F-9E85-4BFF-B53A-025ECE8CA2B3}" presName="rootComposite" presStyleCnt="0"/>
      <dgm:spPr/>
    </dgm:pt>
    <dgm:pt modelId="{49B445EE-0A39-4EBB-9212-3FB7911CC92D}" type="pres">
      <dgm:prSet presAssocID="{194B450F-9E85-4BFF-B53A-025ECE8CA2B3}" presName="rootText" presStyleLbl="node3" presStyleIdx="0" presStyleCnt="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A548C04-9E6C-4592-B715-0EB482C91130}" type="pres">
      <dgm:prSet presAssocID="{194B450F-9E85-4BFF-B53A-025ECE8CA2B3}" presName="rootConnector" presStyleLbl="node3" presStyleIdx="0" presStyleCnt="2"/>
      <dgm:spPr/>
      <dgm:t>
        <a:bodyPr/>
        <a:lstStyle/>
        <a:p>
          <a:endParaRPr lang="de-DE"/>
        </a:p>
      </dgm:t>
    </dgm:pt>
    <dgm:pt modelId="{335D26C1-FA49-453D-B8F7-F14D3ED40119}" type="pres">
      <dgm:prSet presAssocID="{194B450F-9E85-4BFF-B53A-025ECE8CA2B3}" presName="hierChild4" presStyleCnt="0"/>
      <dgm:spPr/>
    </dgm:pt>
    <dgm:pt modelId="{3B5520CA-5F04-4318-B8CF-392D127E0565}" type="pres">
      <dgm:prSet presAssocID="{B92FE964-20D3-4760-9A5D-FC70065444B3}" presName="Name64" presStyleLbl="parChTrans1D4" presStyleIdx="0" presStyleCnt="3"/>
      <dgm:spPr/>
      <dgm:t>
        <a:bodyPr/>
        <a:lstStyle/>
        <a:p>
          <a:endParaRPr lang="de-DE"/>
        </a:p>
      </dgm:t>
    </dgm:pt>
    <dgm:pt modelId="{BC983705-C229-4A07-8FE0-730317BFA2F7}" type="pres">
      <dgm:prSet presAssocID="{A2264A7C-99C0-4C2E-8D57-36176C349B9D}" presName="hierRoot2" presStyleCnt="0">
        <dgm:presLayoutVars>
          <dgm:hierBranch val="init"/>
        </dgm:presLayoutVars>
      </dgm:prSet>
      <dgm:spPr/>
    </dgm:pt>
    <dgm:pt modelId="{B59EB8DA-7CAF-4F6F-B8BE-97391AFDD548}" type="pres">
      <dgm:prSet presAssocID="{A2264A7C-99C0-4C2E-8D57-36176C349B9D}" presName="rootComposite" presStyleCnt="0"/>
      <dgm:spPr/>
    </dgm:pt>
    <dgm:pt modelId="{9F8FC8AB-0C10-4A80-8AC1-8F557DFAC6ED}" type="pres">
      <dgm:prSet presAssocID="{A2264A7C-99C0-4C2E-8D57-36176C349B9D}" presName="rootText" presStyleLbl="node4" presStyleIdx="0" presStyleCnt="3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A8DB0F5F-E32E-4576-9815-E8340FCEF884}" type="pres">
      <dgm:prSet presAssocID="{A2264A7C-99C0-4C2E-8D57-36176C349B9D}" presName="rootConnector" presStyleLbl="node4" presStyleIdx="0" presStyleCnt="3"/>
      <dgm:spPr/>
      <dgm:t>
        <a:bodyPr/>
        <a:lstStyle/>
        <a:p>
          <a:endParaRPr lang="de-DE"/>
        </a:p>
      </dgm:t>
    </dgm:pt>
    <dgm:pt modelId="{057F7E45-500A-4B01-ACAD-7C6379607DB2}" type="pres">
      <dgm:prSet presAssocID="{A2264A7C-99C0-4C2E-8D57-36176C349B9D}" presName="hierChild4" presStyleCnt="0"/>
      <dgm:spPr/>
    </dgm:pt>
    <dgm:pt modelId="{870D6419-7891-4A50-BD2A-DECF511976CF}" type="pres">
      <dgm:prSet presAssocID="{A2264A7C-99C0-4C2E-8D57-36176C349B9D}" presName="hierChild5" presStyleCnt="0"/>
      <dgm:spPr/>
    </dgm:pt>
    <dgm:pt modelId="{5E2A4BF6-1C17-4440-8F1D-9DDBE8FD40EB}" type="pres">
      <dgm:prSet presAssocID="{B7BB566D-4912-41B1-B776-F30DE0B49829}" presName="Name64" presStyleLbl="parChTrans1D4" presStyleIdx="1" presStyleCnt="3"/>
      <dgm:spPr/>
      <dgm:t>
        <a:bodyPr/>
        <a:lstStyle/>
        <a:p>
          <a:endParaRPr lang="de-DE"/>
        </a:p>
      </dgm:t>
    </dgm:pt>
    <dgm:pt modelId="{B3CAACBC-C0C4-4E6D-A6AF-47CFA7B5F949}" type="pres">
      <dgm:prSet presAssocID="{DDCFA4CF-CB34-4461-BF68-A6E109616A0E}" presName="hierRoot2" presStyleCnt="0">
        <dgm:presLayoutVars>
          <dgm:hierBranch val="init"/>
        </dgm:presLayoutVars>
      </dgm:prSet>
      <dgm:spPr/>
    </dgm:pt>
    <dgm:pt modelId="{E237444B-63B9-42A5-95B2-CE6FA0B0658D}" type="pres">
      <dgm:prSet presAssocID="{DDCFA4CF-CB34-4461-BF68-A6E109616A0E}" presName="rootComposite" presStyleCnt="0"/>
      <dgm:spPr/>
    </dgm:pt>
    <dgm:pt modelId="{3D3D0051-3F10-445E-9BBB-7EAF92EDA706}" type="pres">
      <dgm:prSet presAssocID="{DDCFA4CF-CB34-4461-BF68-A6E109616A0E}" presName="rootText" presStyleLbl="node4" presStyleIdx="1" presStyleCnt="3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87F8F010-9276-41CD-A9FE-B1F4A0595D48}" type="pres">
      <dgm:prSet presAssocID="{DDCFA4CF-CB34-4461-BF68-A6E109616A0E}" presName="rootConnector" presStyleLbl="node4" presStyleIdx="1" presStyleCnt="3"/>
      <dgm:spPr/>
      <dgm:t>
        <a:bodyPr/>
        <a:lstStyle/>
        <a:p>
          <a:endParaRPr lang="de-DE"/>
        </a:p>
      </dgm:t>
    </dgm:pt>
    <dgm:pt modelId="{E19C4DBC-7534-4B62-A8E5-3D08593FF966}" type="pres">
      <dgm:prSet presAssocID="{DDCFA4CF-CB34-4461-BF68-A6E109616A0E}" presName="hierChild4" presStyleCnt="0"/>
      <dgm:spPr/>
    </dgm:pt>
    <dgm:pt modelId="{DC6A520F-9F11-415D-897E-13E689328A76}" type="pres">
      <dgm:prSet presAssocID="{DDCFA4CF-CB34-4461-BF68-A6E109616A0E}" presName="hierChild5" presStyleCnt="0"/>
      <dgm:spPr/>
    </dgm:pt>
    <dgm:pt modelId="{FE3655A2-A77C-4FEA-A8D0-8272D776720E}" type="pres">
      <dgm:prSet presAssocID="{C013AF15-BE5E-4351-9FCC-BC353D4E1563}" presName="Name64" presStyleLbl="parChTrans1D4" presStyleIdx="2" presStyleCnt="3"/>
      <dgm:spPr/>
      <dgm:t>
        <a:bodyPr/>
        <a:lstStyle/>
        <a:p>
          <a:endParaRPr lang="de-DE"/>
        </a:p>
      </dgm:t>
    </dgm:pt>
    <dgm:pt modelId="{2175940A-A575-4707-BE76-92E4F498635D}" type="pres">
      <dgm:prSet presAssocID="{3DDA16D2-21F8-47F5-A677-027B09A0DCAA}" presName="hierRoot2" presStyleCnt="0">
        <dgm:presLayoutVars>
          <dgm:hierBranch val="init"/>
        </dgm:presLayoutVars>
      </dgm:prSet>
      <dgm:spPr/>
    </dgm:pt>
    <dgm:pt modelId="{4CE64004-915B-4001-9C2E-E59BD9A722D9}" type="pres">
      <dgm:prSet presAssocID="{3DDA16D2-21F8-47F5-A677-027B09A0DCAA}" presName="rootComposite" presStyleCnt="0"/>
      <dgm:spPr/>
    </dgm:pt>
    <dgm:pt modelId="{02D8AA49-D842-4B3F-B647-E1ACEC927ACC}" type="pres">
      <dgm:prSet presAssocID="{3DDA16D2-21F8-47F5-A677-027B09A0DCAA}" presName="rootText" presStyleLbl="node4" presStyleIdx="2" presStyleCnt="3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CBE0C06E-4963-4904-BBE9-F9D45A28B254}" type="pres">
      <dgm:prSet presAssocID="{3DDA16D2-21F8-47F5-A677-027B09A0DCAA}" presName="rootConnector" presStyleLbl="node4" presStyleIdx="2" presStyleCnt="3"/>
      <dgm:spPr/>
      <dgm:t>
        <a:bodyPr/>
        <a:lstStyle/>
        <a:p>
          <a:endParaRPr lang="de-DE"/>
        </a:p>
      </dgm:t>
    </dgm:pt>
    <dgm:pt modelId="{C001A9CD-0961-44EE-B1EE-E02106C7FFFA}" type="pres">
      <dgm:prSet presAssocID="{3DDA16D2-21F8-47F5-A677-027B09A0DCAA}" presName="hierChild4" presStyleCnt="0"/>
      <dgm:spPr/>
    </dgm:pt>
    <dgm:pt modelId="{8C515325-661E-4667-B9D8-A75E93DA76B1}" type="pres">
      <dgm:prSet presAssocID="{3DDA16D2-21F8-47F5-A677-027B09A0DCAA}" presName="hierChild5" presStyleCnt="0"/>
      <dgm:spPr/>
    </dgm:pt>
    <dgm:pt modelId="{81A0C111-5E29-4C6D-B8D1-8979A1D2F758}" type="pres">
      <dgm:prSet presAssocID="{194B450F-9E85-4BFF-B53A-025ECE8CA2B3}" presName="hierChild5" presStyleCnt="0"/>
      <dgm:spPr/>
    </dgm:pt>
    <dgm:pt modelId="{2AE50859-A0F3-4D34-A36E-1D1B57AD5833}" type="pres">
      <dgm:prSet presAssocID="{33BB61BD-C7B2-4EEF-9DA6-9C6B5266D100}" presName="Name64" presStyleLbl="parChTrans1D3" presStyleIdx="1" presStyleCnt="2"/>
      <dgm:spPr/>
      <dgm:t>
        <a:bodyPr/>
        <a:lstStyle/>
        <a:p>
          <a:endParaRPr lang="de-DE"/>
        </a:p>
      </dgm:t>
    </dgm:pt>
    <dgm:pt modelId="{BA520FEB-C5A1-42D8-89F8-6E4274B8DCCB}" type="pres">
      <dgm:prSet presAssocID="{0EFBF9FB-A605-419D-A862-7FB5461FA12B}" presName="hierRoot2" presStyleCnt="0">
        <dgm:presLayoutVars>
          <dgm:hierBranch val="init"/>
        </dgm:presLayoutVars>
      </dgm:prSet>
      <dgm:spPr/>
    </dgm:pt>
    <dgm:pt modelId="{DB2C8941-A675-4817-9B88-2AA40075E014}" type="pres">
      <dgm:prSet presAssocID="{0EFBF9FB-A605-419D-A862-7FB5461FA12B}" presName="rootComposite" presStyleCnt="0"/>
      <dgm:spPr/>
    </dgm:pt>
    <dgm:pt modelId="{8B15E07E-99B4-4AA7-88F9-F8F2D3601D93}" type="pres">
      <dgm:prSet presAssocID="{0EFBF9FB-A605-419D-A862-7FB5461FA12B}" presName="rootText" presStyleLbl="node3" presStyleIdx="1" presStyleCnt="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00C9DA18-5528-47F7-A939-211C1C9A212F}" type="pres">
      <dgm:prSet presAssocID="{0EFBF9FB-A605-419D-A862-7FB5461FA12B}" presName="rootConnector" presStyleLbl="node3" presStyleIdx="1" presStyleCnt="2"/>
      <dgm:spPr/>
      <dgm:t>
        <a:bodyPr/>
        <a:lstStyle/>
        <a:p>
          <a:endParaRPr lang="de-DE"/>
        </a:p>
      </dgm:t>
    </dgm:pt>
    <dgm:pt modelId="{1E9DF34E-300F-44BF-AA09-24FE45A1C366}" type="pres">
      <dgm:prSet presAssocID="{0EFBF9FB-A605-419D-A862-7FB5461FA12B}" presName="hierChild4" presStyleCnt="0"/>
      <dgm:spPr/>
    </dgm:pt>
    <dgm:pt modelId="{05E45EC2-33D0-4445-B648-4F96D7A734A5}" type="pres">
      <dgm:prSet presAssocID="{0EFBF9FB-A605-419D-A862-7FB5461FA12B}" presName="hierChild5" presStyleCnt="0"/>
      <dgm:spPr/>
    </dgm:pt>
    <dgm:pt modelId="{090E0A64-F29B-491C-A357-41F55F7C9FD3}" type="pres">
      <dgm:prSet presAssocID="{458EA245-C2FB-44D5-8605-4CCDDB40A6CC}" presName="hierChild5" presStyleCnt="0"/>
      <dgm:spPr/>
    </dgm:pt>
    <dgm:pt modelId="{567FCC46-C3DF-4251-BE5E-39C5F62A348C}" type="pres">
      <dgm:prSet presAssocID="{1D0C1A18-525A-4402-A32B-7193F2A8471B}" presName="Name64" presStyleLbl="parChTrans1D2" presStyleIdx="1" presStyleCnt="2"/>
      <dgm:spPr/>
      <dgm:t>
        <a:bodyPr/>
        <a:lstStyle/>
        <a:p>
          <a:endParaRPr lang="de-DE"/>
        </a:p>
      </dgm:t>
    </dgm:pt>
    <dgm:pt modelId="{32BD507D-9A62-4BD2-9B58-25D9373F026A}" type="pres">
      <dgm:prSet presAssocID="{A00B03C0-8B6F-4A38-8304-EE63638E39F0}" presName="hierRoot2" presStyleCnt="0">
        <dgm:presLayoutVars>
          <dgm:hierBranch val="init"/>
        </dgm:presLayoutVars>
      </dgm:prSet>
      <dgm:spPr/>
    </dgm:pt>
    <dgm:pt modelId="{E770B5D3-2F5E-4D06-B311-B8E2869882F0}" type="pres">
      <dgm:prSet presAssocID="{A00B03C0-8B6F-4A38-8304-EE63638E39F0}" presName="rootComposite" presStyleCnt="0"/>
      <dgm:spPr/>
    </dgm:pt>
    <dgm:pt modelId="{50C6C9DE-2467-43DA-B215-3254E4507CAA}" type="pres">
      <dgm:prSet presAssocID="{A00B03C0-8B6F-4A38-8304-EE63638E39F0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2D8D829-C8D7-4555-B67B-1A38F3A988B0}" type="pres">
      <dgm:prSet presAssocID="{A00B03C0-8B6F-4A38-8304-EE63638E39F0}" presName="rootConnector" presStyleLbl="node2" presStyleIdx="1" presStyleCnt="2"/>
      <dgm:spPr/>
      <dgm:t>
        <a:bodyPr/>
        <a:lstStyle/>
        <a:p>
          <a:endParaRPr lang="de-DE"/>
        </a:p>
      </dgm:t>
    </dgm:pt>
    <dgm:pt modelId="{483FF510-A742-40AC-8588-F0F8D5C6554C}" type="pres">
      <dgm:prSet presAssocID="{A00B03C0-8B6F-4A38-8304-EE63638E39F0}" presName="hierChild4" presStyleCnt="0"/>
      <dgm:spPr/>
    </dgm:pt>
    <dgm:pt modelId="{C91F439F-2E45-4C7C-AFED-F66049C6806B}" type="pres">
      <dgm:prSet presAssocID="{A00B03C0-8B6F-4A38-8304-EE63638E39F0}" presName="hierChild5" presStyleCnt="0"/>
      <dgm:spPr/>
    </dgm:pt>
    <dgm:pt modelId="{3472758A-34A3-4AA5-909B-A711B33B8B0C}" type="pres">
      <dgm:prSet presAssocID="{FE51A229-1D1C-4A6F-AB90-E177D9FF5638}" presName="hierChild3" presStyleCnt="0"/>
      <dgm:spPr/>
    </dgm:pt>
  </dgm:ptLst>
  <dgm:cxnLst>
    <dgm:cxn modelId="{32550876-B728-410B-AB28-F6847898BBA9}" type="presOf" srcId="{458EA245-C2FB-44D5-8605-4CCDDB40A6CC}" destId="{58CCBD63-0DC1-42B7-986A-6D903EE0CAE9}" srcOrd="0" destOrd="0" presId="urn:microsoft.com/office/officeart/2009/3/layout/HorizontalOrganizationChart"/>
    <dgm:cxn modelId="{521BE7C8-04C5-42EF-9A09-686B5C5E16A6}" srcId="{194B450F-9E85-4BFF-B53A-025ECE8CA2B3}" destId="{DDCFA4CF-CB34-4461-BF68-A6E109616A0E}" srcOrd="1" destOrd="0" parTransId="{B7BB566D-4912-41B1-B776-F30DE0B49829}" sibTransId="{B73FC9E7-A443-418A-9BAB-4CB6E5444EE0}"/>
    <dgm:cxn modelId="{CAD44E2B-0438-4B15-91D6-9BB16FC8FD21}" type="presOf" srcId="{BB1B051C-FE5E-4A16-9C54-818D19E23760}" destId="{A813DACE-B381-4BD1-B87A-8914CC3126C9}" srcOrd="0" destOrd="0" presId="urn:microsoft.com/office/officeart/2009/3/layout/HorizontalOrganizationChart"/>
    <dgm:cxn modelId="{EE2B81EF-E21C-4355-8EBB-31E68916AD6D}" type="presOf" srcId="{33BB61BD-C7B2-4EEF-9DA6-9C6B5266D100}" destId="{2AE50859-A0F3-4D34-A36E-1D1B57AD5833}" srcOrd="0" destOrd="0" presId="urn:microsoft.com/office/officeart/2009/3/layout/HorizontalOrganizationChart"/>
    <dgm:cxn modelId="{484D5007-0040-4011-8282-AF8E2CF63BDE}" srcId="{458EA245-C2FB-44D5-8605-4CCDDB40A6CC}" destId="{0EFBF9FB-A605-419D-A862-7FB5461FA12B}" srcOrd="1" destOrd="0" parTransId="{33BB61BD-C7B2-4EEF-9DA6-9C6B5266D100}" sibTransId="{44FF41D8-740A-4FAB-82C8-EDE7E9B15E38}"/>
    <dgm:cxn modelId="{8139BDDC-86AE-4421-BFDD-19D790AC7882}" srcId="{FE51A229-1D1C-4A6F-AB90-E177D9FF5638}" destId="{A00B03C0-8B6F-4A38-8304-EE63638E39F0}" srcOrd="1" destOrd="0" parTransId="{1D0C1A18-525A-4402-A32B-7193F2A8471B}" sibTransId="{FFFC4A27-D24C-411F-899C-7C296EF4B286}"/>
    <dgm:cxn modelId="{21C5914E-B084-4E1A-8286-FA3BFDD11525}" type="presOf" srcId="{B92FE964-20D3-4760-9A5D-FC70065444B3}" destId="{3B5520CA-5F04-4318-B8CF-392D127E0565}" srcOrd="0" destOrd="0" presId="urn:microsoft.com/office/officeart/2009/3/layout/HorizontalOrganizationChart"/>
    <dgm:cxn modelId="{C130B86E-7832-4044-85F5-0AAAED6A05DC}" type="presOf" srcId="{2513C4D0-6C86-45C4-8BBD-2DB38E3AC370}" destId="{63227DB9-CCD9-47FC-87C1-48A8A593DD3D}" srcOrd="0" destOrd="0" presId="urn:microsoft.com/office/officeart/2009/3/layout/HorizontalOrganizationChart"/>
    <dgm:cxn modelId="{11ABE458-95FA-4F0E-9571-16BEFF9318B5}" srcId="{458EA245-C2FB-44D5-8605-4CCDDB40A6CC}" destId="{194B450F-9E85-4BFF-B53A-025ECE8CA2B3}" srcOrd="0" destOrd="0" parTransId="{BB1B051C-FE5E-4A16-9C54-818D19E23760}" sibTransId="{35B704BA-272C-4FD3-8DC8-BBCDFF621B17}"/>
    <dgm:cxn modelId="{4912AE85-D5C0-4B19-BAB1-4F20B08FA78B}" srcId="{194B450F-9E85-4BFF-B53A-025ECE8CA2B3}" destId="{A2264A7C-99C0-4C2E-8D57-36176C349B9D}" srcOrd="0" destOrd="0" parTransId="{B92FE964-20D3-4760-9A5D-FC70065444B3}" sibTransId="{ADD6F146-40E5-4B9C-A5B7-E7CD38D2C492}"/>
    <dgm:cxn modelId="{C224066D-8E7A-4DBF-B0CA-AD1CD42C0934}" type="presOf" srcId="{FE51A229-1D1C-4A6F-AB90-E177D9FF5638}" destId="{AF082B63-47A3-42A2-A216-33822EEB62AD}" srcOrd="0" destOrd="0" presId="urn:microsoft.com/office/officeart/2009/3/layout/HorizontalOrganizationChart"/>
    <dgm:cxn modelId="{2353BEDD-9DFA-47AF-9301-09410A26A23A}" type="presOf" srcId="{0EFBF9FB-A605-419D-A862-7FB5461FA12B}" destId="{00C9DA18-5528-47F7-A939-211C1C9A212F}" srcOrd="1" destOrd="0" presId="urn:microsoft.com/office/officeart/2009/3/layout/HorizontalOrganizationChart"/>
    <dgm:cxn modelId="{6B377BFF-21F7-4E69-9760-16B227F85F05}" type="presOf" srcId="{458EA245-C2FB-44D5-8605-4CCDDB40A6CC}" destId="{236E74BF-DAB1-48C0-8EBC-B0423E7C1D61}" srcOrd="1" destOrd="0" presId="urn:microsoft.com/office/officeart/2009/3/layout/HorizontalOrganizationChart"/>
    <dgm:cxn modelId="{1CB5A317-0F65-4F77-95BD-53601243D158}" type="presOf" srcId="{3DDA16D2-21F8-47F5-A677-027B09A0DCAA}" destId="{02D8AA49-D842-4B3F-B647-E1ACEC927ACC}" srcOrd="0" destOrd="0" presId="urn:microsoft.com/office/officeart/2009/3/layout/HorizontalOrganizationChart"/>
    <dgm:cxn modelId="{E4FCFA04-BFA1-4D6C-8545-4660A06C0858}" srcId="{FE51A229-1D1C-4A6F-AB90-E177D9FF5638}" destId="{458EA245-C2FB-44D5-8605-4CCDDB40A6CC}" srcOrd="0" destOrd="0" parTransId="{2513C4D0-6C86-45C4-8BBD-2DB38E3AC370}" sibTransId="{53A9072A-69A3-4427-B613-32082B7B7647}"/>
    <dgm:cxn modelId="{0CC669FE-97A7-4BF5-865E-0478346F01D1}" type="presOf" srcId="{A00B03C0-8B6F-4A38-8304-EE63638E39F0}" destId="{50C6C9DE-2467-43DA-B215-3254E4507CAA}" srcOrd="0" destOrd="0" presId="urn:microsoft.com/office/officeart/2009/3/layout/HorizontalOrganizationChart"/>
    <dgm:cxn modelId="{A2378DE5-8398-4977-BB44-026FFB612B10}" type="presOf" srcId="{C013AF15-BE5E-4351-9FCC-BC353D4E1563}" destId="{FE3655A2-A77C-4FEA-A8D0-8272D776720E}" srcOrd="0" destOrd="0" presId="urn:microsoft.com/office/officeart/2009/3/layout/HorizontalOrganizationChart"/>
    <dgm:cxn modelId="{6AEA9406-01E6-454D-B689-07879572C0DC}" type="presOf" srcId="{A2264A7C-99C0-4C2E-8D57-36176C349B9D}" destId="{9F8FC8AB-0C10-4A80-8AC1-8F557DFAC6ED}" srcOrd="0" destOrd="0" presId="urn:microsoft.com/office/officeart/2009/3/layout/HorizontalOrganizationChart"/>
    <dgm:cxn modelId="{578ED840-C2B4-4153-933F-437817DB9121}" type="presOf" srcId="{0EFBF9FB-A605-419D-A862-7FB5461FA12B}" destId="{8B15E07E-99B4-4AA7-88F9-F8F2D3601D93}" srcOrd="0" destOrd="0" presId="urn:microsoft.com/office/officeart/2009/3/layout/HorizontalOrganizationChart"/>
    <dgm:cxn modelId="{F33F0453-D6F7-4126-A22A-C5F0A08FD289}" type="presOf" srcId="{B7BB566D-4912-41B1-B776-F30DE0B49829}" destId="{5E2A4BF6-1C17-4440-8F1D-9DDBE8FD40EB}" srcOrd="0" destOrd="0" presId="urn:microsoft.com/office/officeart/2009/3/layout/HorizontalOrganizationChart"/>
    <dgm:cxn modelId="{71605211-8CF0-4CC0-902E-54D2DC1C86C4}" type="presOf" srcId="{194B450F-9E85-4BFF-B53A-025ECE8CA2B3}" destId="{49B445EE-0A39-4EBB-9212-3FB7911CC92D}" srcOrd="0" destOrd="0" presId="urn:microsoft.com/office/officeart/2009/3/layout/HorizontalOrganizationChart"/>
    <dgm:cxn modelId="{469BD5D0-E7CC-46AF-A309-EEEFB2947DA4}" type="presOf" srcId="{FE51A229-1D1C-4A6F-AB90-E177D9FF5638}" destId="{4B6F4223-3E1E-4AC9-ABD4-0609EA935B7D}" srcOrd="1" destOrd="0" presId="urn:microsoft.com/office/officeart/2009/3/layout/HorizontalOrganizationChart"/>
    <dgm:cxn modelId="{86B87D8A-7618-4A6E-8215-9F9E410FEB3C}" srcId="{194B450F-9E85-4BFF-B53A-025ECE8CA2B3}" destId="{3DDA16D2-21F8-47F5-A677-027B09A0DCAA}" srcOrd="2" destOrd="0" parTransId="{C013AF15-BE5E-4351-9FCC-BC353D4E1563}" sibTransId="{14774648-2FE7-4094-8DBC-B9DC23148B58}"/>
    <dgm:cxn modelId="{7FF7C417-39C3-4FF5-AFB8-49610E291783}" type="presOf" srcId="{A2264A7C-99C0-4C2E-8D57-36176C349B9D}" destId="{A8DB0F5F-E32E-4576-9815-E8340FCEF884}" srcOrd="1" destOrd="0" presId="urn:microsoft.com/office/officeart/2009/3/layout/HorizontalOrganizationChart"/>
    <dgm:cxn modelId="{926A30C3-E26E-46CC-A662-E403FD474CEE}" type="presOf" srcId="{9B572FD9-4724-42DA-B8D4-08C635C0917F}" destId="{1F642486-6A25-4C23-92A3-61A7126A890E}" srcOrd="0" destOrd="0" presId="urn:microsoft.com/office/officeart/2009/3/layout/HorizontalOrganizationChart"/>
    <dgm:cxn modelId="{273062C8-E9B1-4CFB-B54C-9CF1BE5E1D73}" srcId="{9B572FD9-4724-42DA-B8D4-08C635C0917F}" destId="{FE51A229-1D1C-4A6F-AB90-E177D9FF5638}" srcOrd="0" destOrd="0" parTransId="{A504EDBC-EB02-4406-B3C2-FF847ACFAB41}" sibTransId="{E8FE0C9C-68D4-4441-A46A-89AEE9E09116}"/>
    <dgm:cxn modelId="{26084E46-5324-443F-9AA1-9C51CC2E84C6}" type="presOf" srcId="{3DDA16D2-21F8-47F5-A677-027B09A0DCAA}" destId="{CBE0C06E-4963-4904-BBE9-F9D45A28B254}" srcOrd="1" destOrd="0" presId="urn:microsoft.com/office/officeart/2009/3/layout/HorizontalOrganizationChart"/>
    <dgm:cxn modelId="{44152723-EBEB-4656-BF1B-7087F2C99C12}" type="presOf" srcId="{1D0C1A18-525A-4402-A32B-7193F2A8471B}" destId="{567FCC46-C3DF-4251-BE5E-39C5F62A348C}" srcOrd="0" destOrd="0" presId="urn:microsoft.com/office/officeart/2009/3/layout/HorizontalOrganizationChart"/>
    <dgm:cxn modelId="{2AE5AF70-17DF-4B57-B688-4DC303E92A34}" type="presOf" srcId="{A00B03C0-8B6F-4A38-8304-EE63638E39F0}" destId="{52D8D829-C8D7-4555-B67B-1A38F3A988B0}" srcOrd="1" destOrd="0" presId="urn:microsoft.com/office/officeart/2009/3/layout/HorizontalOrganizationChart"/>
    <dgm:cxn modelId="{3EA1BDF9-196B-4338-959A-1771D4FA7F51}" type="presOf" srcId="{DDCFA4CF-CB34-4461-BF68-A6E109616A0E}" destId="{3D3D0051-3F10-445E-9BBB-7EAF92EDA706}" srcOrd="0" destOrd="0" presId="urn:microsoft.com/office/officeart/2009/3/layout/HorizontalOrganizationChart"/>
    <dgm:cxn modelId="{F7156508-A877-42EE-B019-05A4690C64F4}" type="presOf" srcId="{DDCFA4CF-CB34-4461-BF68-A6E109616A0E}" destId="{87F8F010-9276-41CD-A9FE-B1F4A0595D48}" srcOrd="1" destOrd="0" presId="urn:microsoft.com/office/officeart/2009/3/layout/HorizontalOrganizationChart"/>
    <dgm:cxn modelId="{82B87C42-A868-4813-92EA-6E47F92236AE}" type="presOf" srcId="{194B450F-9E85-4BFF-B53A-025ECE8CA2B3}" destId="{5A548C04-9E6C-4592-B715-0EB482C91130}" srcOrd="1" destOrd="0" presId="urn:microsoft.com/office/officeart/2009/3/layout/HorizontalOrganizationChart"/>
    <dgm:cxn modelId="{E19F6ACC-E717-4063-A3F8-D1EC869C1E5B}" type="presParOf" srcId="{1F642486-6A25-4C23-92A3-61A7126A890E}" destId="{93AEEB7A-FD22-4C7D-9EEE-0928D9CB0647}" srcOrd="0" destOrd="0" presId="urn:microsoft.com/office/officeart/2009/3/layout/HorizontalOrganizationChart"/>
    <dgm:cxn modelId="{6F0CDF8C-0C82-4A3E-9F2F-61A6F3047D2F}" type="presParOf" srcId="{93AEEB7A-FD22-4C7D-9EEE-0928D9CB0647}" destId="{8349182F-161D-44CA-8ED3-315E2CD2C015}" srcOrd="0" destOrd="0" presId="urn:microsoft.com/office/officeart/2009/3/layout/HorizontalOrganizationChart"/>
    <dgm:cxn modelId="{E69C996A-46C8-444D-B429-23C64B28B592}" type="presParOf" srcId="{8349182F-161D-44CA-8ED3-315E2CD2C015}" destId="{AF082B63-47A3-42A2-A216-33822EEB62AD}" srcOrd="0" destOrd="0" presId="urn:microsoft.com/office/officeart/2009/3/layout/HorizontalOrganizationChart"/>
    <dgm:cxn modelId="{D9922E4B-C95D-48DB-910D-A38D518E2393}" type="presParOf" srcId="{8349182F-161D-44CA-8ED3-315E2CD2C015}" destId="{4B6F4223-3E1E-4AC9-ABD4-0609EA935B7D}" srcOrd="1" destOrd="0" presId="urn:microsoft.com/office/officeart/2009/3/layout/HorizontalOrganizationChart"/>
    <dgm:cxn modelId="{1694DE1B-36F2-41CF-86D5-F267A1B0AF2E}" type="presParOf" srcId="{93AEEB7A-FD22-4C7D-9EEE-0928D9CB0647}" destId="{E2312D51-A2CD-4B22-A9A0-105CD811DE30}" srcOrd="1" destOrd="0" presId="urn:microsoft.com/office/officeart/2009/3/layout/HorizontalOrganizationChart"/>
    <dgm:cxn modelId="{17B0E782-B8E2-44C2-96C5-E0A2E8735DCC}" type="presParOf" srcId="{E2312D51-A2CD-4B22-A9A0-105CD811DE30}" destId="{63227DB9-CCD9-47FC-87C1-48A8A593DD3D}" srcOrd="0" destOrd="0" presId="urn:microsoft.com/office/officeart/2009/3/layout/HorizontalOrganizationChart"/>
    <dgm:cxn modelId="{C81BCF96-1DFF-4650-A177-CEFE9415C963}" type="presParOf" srcId="{E2312D51-A2CD-4B22-A9A0-105CD811DE30}" destId="{ED867374-C2F4-4A03-9BAB-0A9DB67539CF}" srcOrd="1" destOrd="0" presId="urn:microsoft.com/office/officeart/2009/3/layout/HorizontalOrganizationChart"/>
    <dgm:cxn modelId="{AE509719-83D0-4152-82DA-70310C66EDAF}" type="presParOf" srcId="{ED867374-C2F4-4A03-9BAB-0A9DB67539CF}" destId="{EA54FC98-C321-4855-960D-1AFA519BF22F}" srcOrd="0" destOrd="0" presId="urn:microsoft.com/office/officeart/2009/3/layout/HorizontalOrganizationChart"/>
    <dgm:cxn modelId="{5E85EDFE-E4C5-4884-9679-24E069C8F9EA}" type="presParOf" srcId="{EA54FC98-C321-4855-960D-1AFA519BF22F}" destId="{58CCBD63-0DC1-42B7-986A-6D903EE0CAE9}" srcOrd="0" destOrd="0" presId="urn:microsoft.com/office/officeart/2009/3/layout/HorizontalOrganizationChart"/>
    <dgm:cxn modelId="{689E1A01-6F2A-443E-BC6B-BC0BEDDFBC72}" type="presParOf" srcId="{EA54FC98-C321-4855-960D-1AFA519BF22F}" destId="{236E74BF-DAB1-48C0-8EBC-B0423E7C1D61}" srcOrd="1" destOrd="0" presId="urn:microsoft.com/office/officeart/2009/3/layout/HorizontalOrganizationChart"/>
    <dgm:cxn modelId="{9522D71E-E5F9-40EA-A31F-7011C359C115}" type="presParOf" srcId="{ED867374-C2F4-4A03-9BAB-0A9DB67539CF}" destId="{AB56F150-B395-4ECC-BA1D-868815977097}" srcOrd="1" destOrd="0" presId="urn:microsoft.com/office/officeart/2009/3/layout/HorizontalOrganizationChart"/>
    <dgm:cxn modelId="{16980205-0E10-418F-9B4B-8D44F6DAD9A4}" type="presParOf" srcId="{AB56F150-B395-4ECC-BA1D-868815977097}" destId="{A813DACE-B381-4BD1-B87A-8914CC3126C9}" srcOrd="0" destOrd="0" presId="urn:microsoft.com/office/officeart/2009/3/layout/HorizontalOrganizationChart"/>
    <dgm:cxn modelId="{5C9A342B-CB5C-431A-A840-AD47497E3F67}" type="presParOf" srcId="{AB56F150-B395-4ECC-BA1D-868815977097}" destId="{F5ABF7A5-F5F4-4F68-8DA0-DA2CA59A0C71}" srcOrd="1" destOrd="0" presId="urn:microsoft.com/office/officeart/2009/3/layout/HorizontalOrganizationChart"/>
    <dgm:cxn modelId="{0BB6C40A-3F33-41B1-BFAB-163E28E562B8}" type="presParOf" srcId="{F5ABF7A5-F5F4-4F68-8DA0-DA2CA59A0C71}" destId="{F54F1BF1-EB54-496D-A040-1A433710DFD9}" srcOrd="0" destOrd="0" presId="urn:microsoft.com/office/officeart/2009/3/layout/HorizontalOrganizationChart"/>
    <dgm:cxn modelId="{5181F54A-277A-406E-8355-64A214C56E0D}" type="presParOf" srcId="{F54F1BF1-EB54-496D-A040-1A433710DFD9}" destId="{49B445EE-0A39-4EBB-9212-3FB7911CC92D}" srcOrd="0" destOrd="0" presId="urn:microsoft.com/office/officeart/2009/3/layout/HorizontalOrganizationChart"/>
    <dgm:cxn modelId="{746A9455-DEB7-4F82-97B8-220F40B40C01}" type="presParOf" srcId="{F54F1BF1-EB54-496D-A040-1A433710DFD9}" destId="{5A548C04-9E6C-4592-B715-0EB482C91130}" srcOrd="1" destOrd="0" presId="urn:microsoft.com/office/officeart/2009/3/layout/HorizontalOrganizationChart"/>
    <dgm:cxn modelId="{F2D5A6FA-D22B-48C5-B4C9-A8201F58B53A}" type="presParOf" srcId="{F5ABF7A5-F5F4-4F68-8DA0-DA2CA59A0C71}" destId="{335D26C1-FA49-453D-B8F7-F14D3ED40119}" srcOrd="1" destOrd="0" presId="urn:microsoft.com/office/officeart/2009/3/layout/HorizontalOrganizationChart"/>
    <dgm:cxn modelId="{189BC6DE-1983-473D-94F4-B544807D6BB3}" type="presParOf" srcId="{335D26C1-FA49-453D-B8F7-F14D3ED40119}" destId="{3B5520CA-5F04-4318-B8CF-392D127E0565}" srcOrd="0" destOrd="0" presId="urn:microsoft.com/office/officeart/2009/3/layout/HorizontalOrganizationChart"/>
    <dgm:cxn modelId="{17AD3313-A4CA-4C1D-BBE4-2BEA79F7BC4B}" type="presParOf" srcId="{335D26C1-FA49-453D-B8F7-F14D3ED40119}" destId="{BC983705-C229-4A07-8FE0-730317BFA2F7}" srcOrd="1" destOrd="0" presId="urn:microsoft.com/office/officeart/2009/3/layout/HorizontalOrganizationChart"/>
    <dgm:cxn modelId="{2A9213D2-7B48-4192-BD32-7A81812DED28}" type="presParOf" srcId="{BC983705-C229-4A07-8FE0-730317BFA2F7}" destId="{B59EB8DA-7CAF-4F6F-B8BE-97391AFDD548}" srcOrd="0" destOrd="0" presId="urn:microsoft.com/office/officeart/2009/3/layout/HorizontalOrganizationChart"/>
    <dgm:cxn modelId="{963ABD50-7D45-48B9-979E-EC11809C042F}" type="presParOf" srcId="{B59EB8DA-7CAF-4F6F-B8BE-97391AFDD548}" destId="{9F8FC8AB-0C10-4A80-8AC1-8F557DFAC6ED}" srcOrd="0" destOrd="0" presId="urn:microsoft.com/office/officeart/2009/3/layout/HorizontalOrganizationChart"/>
    <dgm:cxn modelId="{98423BE6-ABB4-4AD3-ACD8-B96632CC2C25}" type="presParOf" srcId="{B59EB8DA-7CAF-4F6F-B8BE-97391AFDD548}" destId="{A8DB0F5F-E32E-4576-9815-E8340FCEF884}" srcOrd="1" destOrd="0" presId="urn:microsoft.com/office/officeart/2009/3/layout/HorizontalOrganizationChart"/>
    <dgm:cxn modelId="{577A731B-5520-48BB-B34E-098B9ED2809D}" type="presParOf" srcId="{BC983705-C229-4A07-8FE0-730317BFA2F7}" destId="{057F7E45-500A-4B01-ACAD-7C6379607DB2}" srcOrd="1" destOrd="0" presId="urn:microsoft.com/office/officeart/2009/3/layout/HorizontalOrganizationChart"/>
    <dgm:cxn modelId="{44C69985-C77E-4EAE-98E3-373C73A16393}" type="presParOf" srcId="{BC983705-C229-4A07-8FE0-730317BFA2F7}" destId="{870D6419-7891-4A50-BD2A-DECF511976CF}" srcOrd="2" destOrd="0" presId="urn:microsoft.com/office/officeart/2009/3/layout/HorizontalOrganizationChart"/>
    <dgm:cxn modelId="{A5726D00-4CBF-4BA1-AE68-AC85B5894E7A}" type="presParOf" srcId="{335D26C1-FA49-453D-B8F7-F14D3ED40119}" destId="{5E2A4BF6-1C17-4440-8F1D-9DDBE8FD40EB}" srcOrd="2" destOrd="0" presId="urn:microsoft.com/office/officeart/2009/3/layout/HorizontalOrganizationChart"/>
    <dgm:cxn modelId="{0702EBD5-6326-436F-9D45-108BF3FB4090}" type="presParOf" srcId="{335D26C1-FA49-453D-B8F7-F14D3ED40119}" destId="{B3CAACBC-C0C4-4E6D-A6AF-47CFA7B5F949}" srcOrd="3" destOrd="0" presId="urn:microsoft.com/office/officeart/2009/3/layout/HorizontalOrganizationChart"/>
    <dgm:cxn modelId="{5824F374-668E-4A9C-BEB4-38F931102FE4}" type="presParOf" srcId="{B3CAACBC-C0C4-4E6D-A6AF-47CFA7B5F949}" destId="{E237444B-63B9-42A5-95B2-CE6FA0B0658D}" srcOrd="0" destOrd="0" presId="urn:microsoft.com/office/officeart/2009/3/layout/HorizontalOrganizationChart"/>
    <dgm:cxn modelId="{A2E18177-6593-4357-8393-340DE4473206}" type="presParOf" srcId="{E237444B-63B9-42A5-95B2-CE6FA0B0658D}" destId="{3D3D0051-3F10-445E-9BBB-7EAF92EDA706}" srcOrd="0" destOrd="0" presId="urn:microsoft.com/office/officeart/2009/3/layout/HorizontalOrganizationChart"/>
    <dgm:cxn modelId="{62C77C0C-3D44-4AA5-9796-8BC61210517D}" type="presParOf" srcId="{E237444B-63B9-42A5-95B2-CE6FA0B0658D}" destId="{87F8F010-9276-41CD-A9FE-B1F4A0595D48}" srcOrd="1" destOrd="0" presId="urn:microsoft.com/office/officeart/2009/3/layout/HorizontalOrganizationChart"/>
    <dgm:cxn modelId="{AD1D65CF-A5FF-400D-8459-18F5A30A713E}" type="presParOf" srcId="{B3CAACBC-C0C4-4E6D-A6AF-47CFA7B5F949}" destId="{E19C4DBC-7534-4B62-A8E5-3D08593FF966}" srcOrd="1" destOrd="0" presId="urn:microsoft.com/office/officeart/2009/3/layout/HorizontalOrganizationChart"/>
    <dgm:cxn modelId="{95F048A7-4D25-4FBC-9B4F-2AFB24E1C454}" type="presParOf" srcId="{B3CAACBC-C0C4-4E6D-A6AF-47CFA7B5F949}" destId="{DC6A520F-9F11-415D-897E-13E689328A76}" srcOrd="2" destOrd="0" presId="urn:microsoft.com/office/officeart/2009/3/layout/HorizontalOrganizationChart"/>
    <dgm:cxn modelId="{7AC18775-AED6-48C7-AA8F-082390C97813}" type="presParOf" srcId="{335D26C1-FA49-453D-B8F7-F14D3ED40119}" destId="{FE3655A2-A77C-4FEA-A8D0-8272D776720E}" srcOrd="4" destOrd="0" presId="urn:microsoft.com/office/officeart/2009/3/layout/HorizontalOrganizationChart"/>
    <dgm:cxn modelId="{7A436317-598B-4378-B3C4-9DBA544BF322}" type="presParOf" srcId="{335D26C1-FA49-453D-B8F7-F14D3ED40119}" destId="{2175940A-A575-4707-BE76-92E4F498635D}" srcOrd="5" destOrd="0" presId="urn:microsoft.com/office/officeart/2009/3/layout/HorizontalOrganizationChart"/>
    <dgm:cxn modelId="{B654B01B-674A-4A43-90D8-11323A407C74}" type="presParOf" srcId="{2175940A-A575-4707-BE76-92E4F498635D}" destId="{4CE64004-915B-4001-9C2E-E59BD9A722D9}" srcOrd="0" destOrd="0" presId="urn:microsoft.com/office/officeart/2009/3/layout/HorizontalOrganizationChart"/>
    <dgm:cxn modelId="{2C45C3A5-86C3-4693-AEC8-CA9A6634B586}" type="presParOf" srcId="{4CE64004-915B-4001-9C2E-E59BD9A722D9}" destId="{02D8AA49-D842-4B3F-B647-E1ACEC927ACC}" srcOrd="0" destOrd="0" presId="urn:microsoft.com/office/officeart/2009/3/layout/HorizontalOrganizationChart"/>
    <dgm:cxn modelId="{44D67F97-DF2F-4305-895C-8B381EF33CFE}" type="presParOf" srcId="{4CE64004-915B-4001-9C2E-E59BD9A722D9}" destId="{CBE0C06E-4963-4904-BBE9-F9D45A28B254}" srcOrd="1" destOrd="0" presId="urn:microsoft.com/office/officeart/2009/3/layout/HorizontalOrganizationChart"/>
    <dgm:cxn modelId="{F7E8F37A-E051-4D92-B991-5585F5B63DF7}" type="presParOf" srcId="{2175940A-A575-4707-BE76-92E4F498635D}" destId="{C001A9CD-0961-44EE-B1EE-E02106C7FFFA}" srcOrd="1" destOrd="0" presId="urn:microsoft.com/office/officeart/2009/3/layout/HorizontalOrganizationChart"/>
    <dgm:cxn modelId="{EB8DCB45-F229-456C-B605-5E077B26C40B}" type="presParOf" srcId="{2175940A-A575-4707-BE76-92E4F498635D}" destId="{8C515325-661E-4667-B9D8-A75E93DA76B1}" srcOrd="2" destOrd="0" presId="urn:microsoft.com/office/officeart/2009/3/layout/HorizontalOrganizationChart"/>
    <dgm:cxn modelId="{70CA20C2-F4F1-460B-AC6D-AB600879AC6F}" type="presParOf" srcId="{F5ABF7A5-F5F4-4F68-8DA0-DA2CA59A0C71}" destId="{81A0C111-5E29-4C6D-B8D1-8979A1D2F758}" srcOrd="2" destOrd="0" presId="urn:microsoft.com/office/officeart/2009/3/layout/HorizontalOrganizationChart"/>
    <dgm:cxn modelId="{C888C64A-2B7B-4300-9D3A-6B8D88F4F758}" type="presParOf" srcId="{AB56F150-B395-4ECC-BA1D-868815977097}" destId="{2AE50859-A0F3-4D34-A36E-1D1B57AD5833}" srcOrd="2" destOrd="0" presId="urn:microsoft.com/office/officeart/2009/3/layout/HorizontalOrganizationChart"/>
    <dgm:cxn modelId="{211E41A0-2236-41A5-81F5-FACA9271E738}" type="presParOf" srcId="{AB56F150-B395-4ECC-BA1D-868815977097}" destId="{BA520FEB-C5A1-42D8-89F8-6E4274B8DCCB}" srcOrd="3" destOrd="0" presId="urn:microsoft.com/office/officeart/2009/3/layout/HorizontalOrganizationChart"/>
    <dgm:cxn modelId="{2181B44C-439F-4172-83C4-60C3170D9647}" type="presParOf" srcId="{BA520FEB-C5A1-42D8-89F8-6E4274B8DCCB}" destId="{DB2C8941-A675-4817-9B88-2AA40075E014}" srcOrd="0" destOrd="0" presId="urn:microsoft.com/office/officeart/2009/3/layout/HorizontalOrganizationChart"/>
    <dgm:cxn modelId="{34E589C8-1867-46B9-A994-68160C784A5A}" type="presParOf" srcId="{DB2C8941-A675-4817-9B88-2AA40075E014}" destId="{8B15E07E-99B4-4AA7-88F9-F8F2D3601D93}" srcOrd="0" destOrd="0" presId="urn:microsoft.com/office/officeart/2009/3/layout/HorizontalOrganizationChart"/>
    <dgm:cxn modelId="{E678F197-C0CD-4B69-B22E-A224CEA899D4}" type="presParOf" srcId="{DB2C8941-A675-4817-9B88-2AA40075E014}" destId="{00C9DA18-5528-47F7-A939-211C1C9A212F}" srcOrd="1" destOrd="0" presId="urn:microsoft.com/office/officeart/2009/3/layout/HorizontalOrganizationChart"/>
    <dgm:cxn modelId="{95E6C307-27FE-4F80-A3C4-3643A311BF20}" type="presParOf" srcId="{BA520FEB-C5A1-42D8-89F8-6E4274B8DCCB}" destId="{1E9DF34E-300F-44BF-AA09-24FE45A1C366}" srcOrd="1" destOrd="0" presId="urn:microsoft.com/office/officeart/2009/3/layout/HorizontalOrganizationChart"/>
    <dgm:cxn modelId="{3CFCD6D8-7414-4F8F-86EC-8AEDB657564A}" type="presParOf" srcId="{BA520FEB-C5A1-42D8-89F8-6E4274B8DCCB}" destId="{05E45EC2-33D0-4445-B648-4F96D7A734A5}" srcOrd="2" destOrd="0" presId="urn:microsoft.com/office/officeart/2009/3/layout/HorizontalOrganizationChart"/>
    <dgm:cxn modelId="{2A1DA052-102E-4A8F-B4E4-A4996F6A312E}" type="presParOf" srcId="{ED867374-C2F4-4A03-9BAB-0A9DB67539CF}" destId="{090E0A64-F29B-491C-A357-41F55F7C9FD3}" srcOrd="2" destOrd="0" presId="urn:microsoft.com/office/officeart/2009/3/layout/HorizontalOrganizationChart"/>
    <dgm:cxn modelId="{C4C33828-5272-4D55-B1BB-4B0FC177B795}" type="presParOf" srcId="{E2312D51-A2CD-4B22-A9A0-105CD811DE30}" destId="{567FCC46-C3DF-4251-BE5E-39C5F62A348C}" srcOrd="2" destOrd="0" presId="urn:microsoft.com/office/officeart/2009/3/layout/HorizontalOrganizationChart"/>
    <dgm:cxn modelId="{3E19F43A-1CE4-4DA3-AEA3-5619CF40ECAB}" type="presParOf" srcId="{E2312D51-A2CD-4B22-A9A0-105CD811DE30}" destId="{32BD507D-9A62-4BD2-9B58-25D9373F026A}" srcOrd="3" destOrd="0" presId="urn:microsoft.com/office/officeart/2009/3/layout/HorizontalOrganizationChart"/>
    <dgm:cxn modelId="{EDABB34D-0C18-4ACD-916A-919BDBD72978}" type="presParOf" srcId="{32BD507D-9A62-4BD2-9B58-25D9373F026A}" destId="{E770B5D3-2F5E-4D06-B311-B8E2869882F0}" srcOrd="0" destOrd="0" presId="urn:microsoft.com/office/officeart/2009/3/layout/HorizontalOrganizationChart"/>
    <dgm:cxn modelId="{031A637F-428E-4B6D-807A-B1FDBE73B355}" type="presParOf" srcId="{E770B5D3-2F5E-4D06-B311-B8E2869882F0}" destId="{50C6C9DE-2467-43DA-B215-3254E4507CAA}" srcOrd="0" destOrd="0" presId="urn:microsoft.com/office/officeart/2009/3/layout/HorizontalOrganizationChart"/>
    <dgm:cxn modelId="{FB9998B7-1695-43FA-96DE-D03308D25401}" type="presParOf" srcId="{E770B5D3-2F5E-4D06-B311-B8E2869882F0}" destId="{52D8D829-C8D7-4555-B67B-1A38F3A988B0}" srcOrd="1" destOrd="0" presId="urn:microsoft.com/office/officeart/2009/3/layout/HorizontalOrganizationChart"/>
    <dgm:cxn modelId="{5A17D6BF-65DD-4296-A2DC-E031CC5D4978}" type="presParOf" srcId="{32BD507D-9A62-4BD2-9B58-25D9373F026A}" destId="{483FF510-A742-40AC-8588-F0F8D5C6554C}" srcOrd="1" destOrd="0" presId="urn:microsoft.com/office/officeart/2009/3/layout/HorizontalOrganizationChart"/>
    <dgm:cxn modelId="{D2072E02-A112-4417-A729-8EE5A7A65067}" type="presParOf" srcId="{32BD507D-9A62-4BD2-9B58-25D9373F026A}" destId="{C91F439F-2E45-4C7C-AFED-F66049C6806B}" srcOrd="2" destOrd="0" presId="urn:microsoft.com/office/officeart/2009/3/layout/HorizontalOrganizationChart"/>
    <dgm:cxn modelId="{14DFDF61-DDD1-4549-9A37-B42B3E3B1B5D}" type="presParOf" srcId="{93AEEB7A-FD22-4C7D-9EEE-0928D9CB0647}" destId="{3472758A-34A3-4AA5-909B-A711B33B8B0C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4ED2829-E6B9-413B-8ADB-C4946D598BF4}" type="doc">
      <dgm:prSet loTypeId="urn:microsoft.com/office/officeart/2005/8/layout/process4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de-DE"/>
        </a:p>
      </dgm:t>
    </dgm:pt>
    <dgm:pt modelId="{A10CB52F-6497-46C6-9C8F-9EB2EB372486}">
      <dgm:prSet phldrT="[Text]"/>
      <dgm:spPr/>
      <dgm:t>
        <a:bodyPr/>
        <a:lstStyle/>
        <a:p>
          <a:r>
            <a:rPr lang="de-DE" dirty="0"/>
            <a:t>Main-Generator</a:t>
          </a:r>
        </a:p>
      </dgm:t>
    </dgm:pt>
    <dgm:pt modelId="{83EED14C-AD62-4B9B-A642-0E489F54D2A4}" type="parTrans" cxnId="{1730C474-91BD-48A8-8D47-21884F3E4C19}">
      <dgm:prSet/>
      <dgm:spPr/>
      <dgm:t>
        <a:bodyPr/>
        <a:lstStyle/>
        <a:p>
          <a:endParaRPr lang="de-DE"/>
        </a:p>
      </dgm:t>
    </dgm:pt>
    <dgm:pt modelId="{370BAB6C-76C0-4587-BC25-7FEA251B03BF}" type="sibTrans" cxnId="{1730C474-91BD-48A8-8D47-21884F3E4C19}">
      <dgm:prSet/>
      <dgm:spPr/>
      <dgm:t>
        <a:bodyPr/>
        <a:lstStyle/>
        <a:p>
          <a:endParaRPr lang="de-DE"/>
        </a:p>
      </dgm:t>
    </dgm:pt>
    <dgm:pt modelId="{EB1EC0A4-5404-47B1-80A9-9D2D43BCBFAC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de-DE" sz="800" dirty="0"/>
            <a:t>Generiert IDs der Remote-Ports</a:t>
          </a:r>
        </a:p>
      </dgm:t>
    </dgm:pt>
    <dgm:pt modelId="{0F6E03D8-181B-4187-8765-343A9BB7ABBB}" type="parTrans" cxnId="{22D6F554-BBCC-48B9-81FA-1BBFC789103C}">
      <dgm:prSet/>
      <dgm:spPr/>
      <dgm:t>
        <a:bodyPr/>
        <a:lstStyle/>
        <a:p>
          <a:endParaRPr lang="de-DE"/>
        </a:p>
      </dgm:t>
    </dgm:pt>
    <dgm:pt modelId="{9EA335A6-C70C-4A43-BAE0-CBBFB0EC0151}" type="sibTrans" cxnId="{22D6F554-BBCC-48B9-81FA-1BBFC789103C}">
      <dgm:prSet/>
      <dgm:spPr/>
      <dgm:t>
        <a:bodyPr/>
        <a:lstStyle/>
        <a:p>
          <a:endParaRPr lang="de-DE"/>
        </a:p>
      </dgm:t>
    </dgm:pt>
    <dgm:pt modelId="{7CF48137-AAA1-49F5-A0F9-ED5BFEB1C1FB}">
      <dgm:prSet phldrT="[Text]"/>
      <dgm:spPr/>
      <dgm:t>
        <a:bodyPr/>
        <a:lstStyle/>
        <a:p>
          <a:r>
            <a:rPr lang="de-DE" dirty="0"/>
            <a:t>Brick-Generator</a:t>
          </a:r>
        </a:p>
      </dgm:t>
    </dgm:pt>
    <dgm:pt modelId="{B464EA17-2775-46D8-B49E-21D687EF8CB5}" type="parTrans" cxnId="{E18163C9-08A7-45F6-9B2E-C34F8946479E}">
      <dgm:prSet/>
      <dgm:spPr/>
      <dgm:t>
        <a:bodyPr/>
        <a:lstStyle/>
        <a:p>
          <a:endParaRPr lang="de-DE"/>
        </a:p>
      </dgm:t>
    </dgm:pt>
    <dgm:pt modelId="{EFCB8FE4-CC12-4D5B-BC3E-D4685D704D43}" type="sibTrans" cxnId="{E18163C9-08A7-45F6-9B2E-C34F8946479E}">
      <dgm:prSet/>
      <dgm:spPr/>
      <dgm:t>
        <a:bodyPr/>
        <a:lstStyle/>
        <a:p>
          <a:endParaRPr lang="de-DE"/>
        </a:p>
      </dgm:t>
    </dgm:pt>
    <dgm:pt modelId="{3AA03AA2-F841-466F-B024-4B622C6B19E3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de-DE" sz="800" dirty="0" err="1"/>
            <a:t>Genriert</a:t>
          </a:r>
          <a:r>
            <a:rPr lang="de-DE" sz="800" dirty="0"/>
            <a:t> IDs der lokalen Ports</a:t>
          </a:r>
        </a:p>
      </dgm:t>
    </dgm:pt>
    <dgm:pt modelId="{CA902DD8-4EBA-4DE5-B03F-F3264C0B5604}" type="parTrans" cxnId="{87CA5289-6B61-448C-A8BA-AC00C89D6E28}">
      <dgm:prSet/>
      <dgm:spPr/>
      <dgm:t>
        <a:bodyPr/>
        <a:lstStyle/>
        <a:p>
          <a:endParaRPr lang="de-DE"/>
        </a:p>
      </dgm:t>
    </dgm:pt>
    <dgm:pt modelId="{0E4D4BB2-16B0-434A-8018-1855DA4197A0}" type="sibTrans" cxnId="{87CA5289-6B61-448C-A8BA-AC00C89D6E28}">
      <dgm:prSet/>
      <dgm:spPr/>
      <dgm:t>
        <a:bodyPr/>
        <a:lstStyle/>
        <a:p>
          <a:endParaRPr lang="de-DE"/>
        </a:p>
      </dgm:t>
    </dgm:pt>
    <dgm:pt modelId="{D4FBC62B-1E98-47D9-BB51-00216C5660E9}">
      <dgm:prSet phldrT="[Text]"/>
      <dgm:spPr/>
      <dgm:t>
        <a:bodyPr/>
        <a:lstStyle/>
        <a:p>
          <a:r>
            <a:rPr lang="de-DE" dirty="0"/>
            <a:t>SWC-Generator</a:t>
          </a:r>
        </a:p>
      </dgm:t>
    </dgm:pt>
    <dgm:pt modelId="{3191980E-43E5-4F8C-BC4F-E41B20ACA15A}" type="parTrans" cxnId="{3D73837C-D3BF-4CC2-AE71-A2874DCF8FB9}">
      <dgm:prSet/>
      <dgm:spPr/>
      <dgm:t>
        <a:bodyPr/>
        <a:lstStyle/>
        <a:p>
          <a:endParaRPr lang="de-DE"/>
        </a:p>
      </dgm:t>
    </dgm:pt>
    <dgm:pt modelId="{F9526517-DE28-44B7-AFDB-29E4120F5F42}" type="sibTrans" cxnId="{3D73837C-D3BF-4CC2-AE71-A2874DCF8FB9}">
      <dgm:prSet/>
      <dgm:spPr/>
      <dgm:t>
        <a:bodyPr/>
        <a:lstStyle/>
        <a:p>
          <a:endParaRPr lang="de-DE"/>
        </a:p>
      </dgm:t>
    </dgm:pt>
    <dgm:pt modelId="{B4938D18-CAD9-4A95-AFD6-984FEFCA4F6E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de-DE" sz="800" dirty="0"/>
            <a:t>Generiert RTE-Funktionen</a:t>
          </a:r>
        </a:p>
      </dgm:t>
    </dgm:pt>
    <dgm:pt modelId="{6051913E-C1D7-49CA-A8DD-A0ED4B7508BB}" type="parTrans" cxnId="{D96DFA72-4ECA-45A3-AF38-964C48B4654B}">
      <dgm:prSet/>
      <dgm:spPr/>
      <dgm:t>
        <a:bodyPr/>
        <a:lstStyle/>
        <a:p>
          <a:endParaRPr lang="de-DE"/>
        </a:p>
      </dgm:t>
    </dgm:pt>
    <dgm:pt modelId="{A2BC054C-DBDC-4E9D-AB2A-4D358F7E7108}" type="sibTrans" cxnId="{D96DFA72-4ECA-45A3-AF38-964C48B4654B}">
      <dgm:prSet/>
      <dgm:spPr/>
      <dgm:t>
        <a:bodyPr/>
        <a:lstStyle/>
        <a:p>
          <a:endParaRPr lang="de-DE"/>
        </a:p>
      </dgm:t>
    </dgm:pt>
    <dgm:pt modelId="{24AC8DD2-11C7-4B64-8273-AFB53CF24DC5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de-DE" sz="800" dirty="0"/>
            <a:t>Erstellt Ordnerstruktur</a:t>
          </a:r>
        </a:p>
      </dgm:t>
    </dgm:pt>
    <dgm:pt modelId="{1B113E6F-489F-4329-9F2B-08DD4FAC45DF}" type="parTrans" cxnId="{66F87888-F627-4760-9CAC-923743A291E2}">
      <dgm:prSet/>
      <dgm:spPr/>
      <dgm:t>
        <a:bodyPr/>
        <a:lstStyle/>
        <a:p>
          <a:endParaRPr lang="de-DE"/>
        </a:p>
      </dgm:t>
    </dgm:pt>
    <dgm:pt modelId="{4EB28EB2-7B46-45BC-80D6-7F72671C6B21}" type="sibTrans" cxnId="{66F87888-F627-4760-9CAC-923743A291E2}">
      <dgm:prSet/>
      <dgm:spPr/>
      <dgm:t>
        <a:bodyPr/>
        <a:lstStyle/>
        <a:p>
          <a:endParaRPr lang="de-DE"/>
        </a:p>
      </dgm:t>
    </dgm:pt>
    <dgm:pt modelId="{AB75C91E-AF81-4E7E-9ABB-BA3E0286CCEF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de-DE" sz="800" dirty="0"/>
            <a:t>Gerätespezifische Einstellungen</a:t>
          </a:r>
        </a:p>
      </dgm:t>
    </dgm:pt>
    <dgm:pt modelId="{26CC48A8-FF27-4450-997D-3B2FA7A08F8D}" type="parTrans" cxnId="{AEC64266-4E6F-41DC-B50E-EAE114936FBF}">
      <dgm:prSet/>
      <dgm:spPr/>
      <dgm:t>
        <a:bodyPr/>
        <a:lstStyle/>
        <a:p>
          <a:endParaRPr lang="de-DE"/>
        </a:p>
      </dgm:t>
    </dgm:pt>
    <dgm:pt modelId="{0A18570B-4DC2-4B95-B48F-30918EE1E2ED}" type="sibTrans" cxnId="{AEC64266-4E6F-41DC-B50E-EAE114936FBF}">
      <dgm:prSet/>
      <dgm:spPr/>
      <dgm:t>
        <a:bodyPr/>
        <a:lstStyle/>
        <a:p>
          <a:endParaRPr lang="de-DE"/>
        </a:p>
      </dgm:t>
    </dgm:pt>
    <dgm:pt modelId="{CFF6B796-966E-4439-9AD5-6AB156D6B04F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de-DE" sz="800" dirty="0"/>
            <a:t>Generiert </a:t>
          </a:r>
          <a:r>
            <a:rPr lang="de-DE" sz="800" dirty="0" err="1"/>
            <a:t>master.c</a:t>
          </a:r>
          <a:endParaRPr lang="de-DE" sz="800" dirty="0"/>
        </a:p>
      </dgm:t>
    </dgm:pt>
    <dgm:pt modelId="{C91523CD-4DC9-490C-9EA3-DC45F6099920}" type="parTrans" cxnId="{0A00D1BA-86C0-41C5-AF98-8F8603D49C7D}">
      <dgm:prSet/>
      <dgm:spPr/>
      <dgm:t>
        <a:bodyPr/>
        <a:lstStyle/>
        <a:p>
          <a:endParaRPr lang="de-DE"/>
        </a:p>
      </dgm:t>
    </dgm:pt>
    <dgm:pt modelId="{745FA1E5-FD74-4FF0-8240-11F01603D0C1}" type="sibTrans" cxnId="{0A00D1BA-86C0-41C5-AF98-8F8603D49C7D}">
      <dgm:prSet/>
      <dgm:spPr/>
      <dgm:t>
        <a:bodyPr/>
        <a:lstStyle/>
        <a:p>
          <a:endParaRPr lang="de-DE"/>
        </a:p>
      </dgm:t>
    </dgm:pt>
    <dgm:pt modelId="{29F02603-EEBC-47D1-8E04-7D3A043383FC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de-DE" sz="800" dirty="0"/>
            <a:t>Generiert Main-Task mit </a:t>
          </a:r>
          <a:r>
            <a:rPr lang="de-DE" sz="800" dirty="0" err="1"/>
            <a:t>Runnable</a:t>
          </a:r>
          <a:r>
            <a:rPr lang="de-DE" sz="800" dirty="0"/>
            <a:t>-Launcher</a:t>
          </a:r>
        </a:p>
      </dgm:t>
    </dgm:pt>
    <dgm:pt modelId="{3051F7F1-3F24-4264-B0C5-914D6905C927}" type="parTrans" cxnId="{B0FCD1A0-4EDA-44BC-84F6-5D8983624100}">
      <dgm:prSet/>
      <dgm:spPr/>
      <dgm:t>
        <a:bodyPr/>
        <a:lstStyle/>
        <a:p>
          <a:endParaRPr lang="de-DE"/>
        </a:p>
      </dgm:t>
    </dgm:pt>
    <dgm:pt modelId="{3862691D-1109-4F9C-A1A0-65CA8038EC30}" type="sibTrans" cxnId="{B0FCD1A0-4EDA-44BC-84F6-5D8983624100}">
      <dgm:prSet/>
      <dgm:spPr/>
      <dgm:t>
        <a:bodyPr/>
        <a:lstStyle/>
        <a:p>
          <a:endParaRPr lang="de-DE"/>
        </a:p>
      </dgm:t>
    </dgm:pt>
    <dgm:pt modelId="{C4F52539-3F49-447D-82E7-008C14CF9E86}">
      <dgm:prSet phldrT="[Text]"/>
      <dgm:spPr/>
      <dgm:t>
        <a:bodyPr/>
        <a:lstStyle/>
        <a:p>
          <a:r>
            <a:rPr lang="de-DE" dirty="0" err="1"/>
            <a:t>Runnable</a:t>
          </a:r>
          <a:r>
            <a:rPr lang="de-DE" dirty="0"/>
            <a:t>-Generator</a:t>
          </a:r>
        </a:p>
      </dgm:t>
    </dgm:pt>
    <dgm:pt modelId="{04A6C087-FF21-44B0-A4C5-76590AF82853}" type="parTrans" cxnId="{57735E6A-2878-4A43-AB44-25A08024C03F}">
      <dgm:prSet/>
      <dgm:spPr/>
      <dgm:t>
        <a:bodyPr/>
        <a:lstStyle/>
        <a:p>
          <a:endParaRPr lang="de-DE"/>
        </a:p>
      </dgm:t>
    </dgm:pt>
    <dgm:pt modelId="{D1A546F3-491E-4B09-BEE8-E4D23B0AB8AA}" type="sibTrans" cxnId="{57735E6A-2878-4A43-AB44-25A08024C03F}">
      <dgm:prSet/>
      <dgm:spPr/>
      <dgm:t>
        <a:bodyPr/>
        <a:lstStyle/>
        <a:p>
          <a:endParaRPr lang="de-DE"/>
        </a:p>
      </dgm:t>
    </dgm:pt>
    <dgm:pt modelId="{C92CD00C-EFC2-4B43-AB2B-7EACEC3F26F6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de-DE" sz="800" dirty="0"/>
            <a:t>Generiert </a:t>
          </a:r>
          <a:r>
            <a:rPr lang="de-DE" sz="800" dirty="0" err="1"/>
            <a:t>Runnable</a:t>
          </a:r>
          <a:r>
            <a:rPr lang="de-DE" sz="800" dirty="0"/>
            <a:t>-Funktionen</a:t>
          </a:r>
        </a:p>
      </dgm:t>
    </dgm:pt>
    <dgm:pt modelId="{9855761D-7B7C-458C-A10C-7E62AC687BDE}" type="parTrans" cxnId="{4037FFA9-964B-4772-AC7B-D2624D276995}">
      <dgm:prSet/>
      <dgm:spPr/>
      <dgm:t>
        <a:bodyPr/>
        <a:lstStyle/>
        <a:p>
          <a:endParaRPr lang="de-DE"/>
        </a:p>
      </dgm:t>
    </dgm:pt>
    <dgm:pt modelId="{53BF2953-E0C5-4F6D-9EAE-F91CA0FE8B53}" type="sibTrans" cxnId="{4037FFA9-964B-4772-AC7B-D2624D276995}">
      <dgm:prSet/>
      <dgm:spPr/>
      <dgm:t>
        <a:bodyPr/>
        <a:lstStyle/>
        <a:p>
          <a:endParaRPr lang="de-DE"/>
        </a:p>
      </dgm:t>
    </dgm:pt>
    <dgm:pt modelId="{F37C637A-31EA-4BFE-967A-9B0773AA35AE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de-DE" sz="800" dirty="0"/>
            <a:t>Generiert </a:t>
          </a:r>
          <a:r>
            <a:rPr lang="de-DE" sz="800" dirty="0" err="1"/>
            <a:t>Runnable</a:t>
          </a:r>
          <a:r>
            <a:rPr lang="de-DE" sz="800" dirty="0"/>
            <a:t>-Trigger</a:t>
          </a:r>
        </a:p>
      </dgm:t>
    </dgm:pt>
    <dgm:pt modelId="{AD901D57-8CD2-4574-B4D9-B11993C0562D}" type="parTrans" cxnId="{1E0CE3E1-2B23-4793-A48D-AD5D5B710FDA}">
      <dgm:prSet/>
      <dgm:spPr/>
      <dgm:t>
        <a:bodyPr/>
        <a:lstStyle/>
        <a:p>
          <a:endParaRPr lang="de-DE"/>
        </a:p>
      </dgm:t>
    </dgm:pt>
    <dgm:pt modelId="{32FF722B-2306-457F-B17F-0164A8F8DC36}" type="sibTrans" cxnId="{1E0CE3E1-2B23-4793-A48D-AD5D5B710FDA}">
      <dgm:prSet/>
      <dgm:spPr/>
      <dgm:t>
        <a:bodyPr/>
        <a:lstStyle/>
        <a:p>
          <a:endParaRPr lang="de-DE"/>
        </a:p>
      </dgm:t>
    </dgm:pt>
    <dgm:pt modelId="{DF43BF0F-6068-4E3D-89F5-3EE311D2A6F1}" type="pres">
      <dgm:prSet presAssocID="{14ED2829-E6B9-413B-8ADB-C4946D598BF4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2720313A-E07F-4CB6-B34D-06B5CC3864BC}" type="pres">
      <dgm:prSet presAssocID="{C4F52539-3F49-447D-82E7-008C14CF9E86}" presName="boxAndChildren" presStyleCnt="0"/>
      <dgm:spPr/>
    </dgm:pt>
    <dgm:pt modelId="{270188F5-49CC-4821-9041-34995F378EC9}" type="pres">
      <dgm:prSet presAssocID="{C4F52539-3F49-447D-82E7-008C14CF9E86}" presName="parentTextBox" presStyleLbl="node1" presStyleIdx="0" presStyleCnt="4"/>
      <dgm:spPr/>
      <dgm:t>
        <a:bodyPr/>
        <a:lstStyle/>
        <a:p>
          <a:endParaRPr lang="de-DE"/>
        </a:p>
      </dgm:t>
    </dgm:pt>
    <dgm:pt modelId="{962C3BC1-A858-4B31-9ECD-A990EE8FACDA}" type="pres">
      <dgm:prSet presAssocID="{C4F52539-3F49-447D-82E7-008C14CF9E86}" presName="entireBox" presStyleLbl="node1" presStyleIdx="0" presStyleCnt="4"/>
      <dgm:spPr/>
      <dgm:t>
        <a:bodyPr/>
        <a:lstStyle/>
        <a:p>
          <a:endParaRPr lang="de-DE"/>
        </a:p>
      </dgm:t>
    </dgm:pt>
    <dgm:pt modelId="{B1A18F50-3CF6-48F3-BBA5-42E3480C3205}" type="pres">
      <dgm:prSet presAssocID="{C4F52539-3F49-447D-82E7-008C14CF9E86}" presName="descendantBox" presStyleCnt="0"/>
      <dgm:spPr/>
    </dgm:pt>
    <dgm:pt modelId="{4A07A16E-E278-4A43-81D9-9F55CCFF3575}" type="pres">
      <dgm:prSet presAssocID="{C92CD00C-EFC2-4B43-AB2B-7EACEC3F26F6}" presName="childTextBox" presStyleLbl="fgAccFollowNode1" presStyleIdx="0" presStyleCnt="9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27EDC31-4C78-4999-85AA-2F5C8ED0AAD6}" type="pres">
      <dgm:prSet presAssocID="{F37C637A-31EA-4BFE-967A-9B0773AA35AE}" presName="childTextBox" presStyleLbl="fgAccFollowNode1" presStyleIdx="1" presStyleCnt="9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0490CED-0F7E-4328-9B62-2E427E320F18}" type="pres">
      <dgm:prSet presAssocID="{F9526517-DE28-44B7-AFDB-29E4120F5F42}" presName="sp" presStyleCnt="0"/>
      <dgm:spPr/>
    </dgm:pt>
    <dgm:pt modelId="{A30A2E88-0592-49CA-8D95-056F969CB75E}" type="pres">
      <dgm:prSet presAssocID="{D4FBC62B-1E98-47D9-BB51-00216C5660E9}" presName="arrowAndChildren" presStyleCnt="0"/>
      <dgm:spPr/>
    </dgm:pt>
    <dgm:pt modelId="{FB92F274-7833-4AEC-9B95-8B39344F2776}" type="pres">
      <dgm:prSet presAssocID="{D4FBC62B-1E98-47D9-BB51-00216C5660E9}" presName="parentTextArrow" presStyleLbl="node1" presStyleIdx="0" presStyleCnt="4"/>
      <dgm:spPr/>
      <dgm:t>
        <a:bodyPr/>
        <a:lstStyle/>
        <a:p>
          <a:endParaRPr lang="de-DE"/>
        </a:p>
      </dgm:t>
    </dgm:pt>
    <dgm:pt modelId="{465EA1D7-D925-481E-AA9D-89E721E6002A}" type="pres">
      <dgm:prSet presAssocID="{D4FBC62B-1E98-47D9-BB51-00216C5660E9}" presName="arrow" presStyleLbl="node1" presStyleIdx="1" presStyleCnt="4"/>
      <dgm:spPr/>
      <dgm:t>
        <a:bodyPr/>
        <a:lstStyle/>
        <a:p>
          <a:endParaRPr lang="de-DE"/>
        </a:p>
      </dgm:t>
    </dgm:pt>
    <dgm:pt modelId="{7019FA33-6E7D-4FF9-8917-8F813A09AC7A}" type="pres">
      <dgm:prSet presAssocID="{D4FBC62B-1E98-47D9-BB51-00216C5660E9}" presName="descendantArrow" presStyleCnt="0"/>
      <dgm:spPr/>
    </dgm:pt>
    <dgm:pt modelId="{91A421DD-D6FB-4186-9932-A963FD383C59}" type="pres">
      <dgm:prSet presAssocID="{B4938D18-CAD9-4A95-AFD6-984FEFCA4F6E}" presName="childTextArrow" presStyleLbl="fgAccFollowNode1" presStyleIdx="2" presStyleCnt="9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F9505D5-4784-45D4-9257-D070CAE177D5}" type="pres">
      <dgm:prSet presAssocID="{29F02603-EEBC-47D1-8E04-7D3A043383FC}" presName="childTextArrow" presStyleLbl="fgAccFollowNode1" presStyleIdx="3" presStyleCnt="9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E95A3F3-5672-4515-800C-67E61B9AD468}" type="pres">
      <dgm:prSet presAssocID="{EFCB8FE4-CC12-4D5B-BC3E-D4685D704D43}" presName="sp" presStyleCnt="0"/>
      <dgm:spPr/>
    </dgm:pt>
    <dgm:pt modelId="{AA232BAB-32BA-4B2E-9B55-7EB3C87DCC6F}" type="pres">
      <dgm:prSet presAssocID="{7CF48137-AAA1-49F5-A0F9-ED5BFEB1C1FB}" presName="arrowAndChildren" presStyleCnt="0"/>
      <dgm:spPr/>
    </dgm:pt>
    <dgm:pt modelId="{73EAFBB2-3A10-48D6-A9D0-48EC54C28D02}" type="pres">
      <dgm:prSet presAssocID="{7CF48137-AAA1-49F5-A0F9-ED5BFEB1C1FB}" presName="parentTextArrow" presStyleLbl="node1" presStyleIdx="1" presStyleCnt="4"/>
      <dgm:spPr/>
      <dgm:t>
        <a:bodyPr/>
        <a:lstStyle/>
        <a:p>
          <a:endParaRPr lang="de-DE"/>
        </a:p>
      </dgm:t>
    </dgm:pt>
    <dgm:pt modelId="{0F8FB9DA-109D-470E-B5A0-594EA8FE74FD}" type="pres">
      <dgm:prSet presAssocID="{7CF48137-AAA1-49F5-A0F9-ED5BFEB1C1FB}" presName="arrow" presStyleLbl="node1" presStyleIdx="2" presStyleCnt="4"/>
      <dgm:spPr/>
      <dgm:t>
        <a:bodyPr/>
        <a:lstStyle/>
        <a:p>
          <a:endParaRPr lang="de-DE"/>
        </a:p>
      </dgm:t>
    </dgm:pt>
    <dgm:pt modelId="{D90EE4E0-B6A1-4006-A219-E71EAF8AF730}" type="pres">
      <dgm:prSet presAssocID="{7CF48137-AAA1-49F5-A0F9-ED5BFEB1C1FB}" presName="descendantArrow" presStyleCnt="0"/>
      <dgm:spPr/>
    </dgm:pt>
    <dgm:pt modelId="{DC5549BA-5DD5-4013-A555-2B3C56B1F11C}" type="pres">
      <dgm:prSet presAssocID="{3AA03AA2-F841-466F-B024-4B622C6B19E3}" presName="childTextArrow" presStyleLbl="fgAccFollowNode1" presStyleIdx="4" presStyleCnt="9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74AADEE-F935-48AD-B0DB-A1DFD8970F9C}" type="pres">
      <dgm:prSet presAssocID="{AB75C91E-AF81-4E7E-9ABB-BA3E0286CCEF}" presName="childTextArrow" presStyleLbl="fgAccFollowNode1" presStyleIdx="5" presStyleCnt="9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8EBD60E-F5DA-411B-BF9C-91D839CE0C2A}" type="pres">
      <dgm:prSet presAssocID="{CFF6B796-966E-4439-9AD5-6AB156D6B04F}" presName="childTextArrow" presStyleLbl="fgAccFollowNode1" presStyleIdx="6" presStyleCnt="9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0413DC8-30C3-4D9E-9B7C-A2869A77E048}" type="pres">
      <dgm:prSet presAssocID="{370BAB6C-76C0-4587-BC25-7FEA251B03BF}" presName="sp" presStyleCnt="0"/>
      <dgm:spPr/>
    </dgm:pt>
    <dgm:pt modelId="{07FD6995-31F9-4DFC-BB96-D47BC9EF8D50}" type="pres">
      <dgm:prSet presAssocID="{A10CB52F-6497-46C6-9C8F-9EB2EB372486}" presName="arrowAndChildren" presStyleCnt="0"/>
      <dgm:spPr/>
    </dgm:pt>
    <dgm:pt modelId="{25E3D99D-7406-4B12-B299-31470982ACA7}" type="pres">
      <dgm:prSet presAssocID="{A10CB52F-6497-46C6-9C8F-9EB2EB372486}" presName="parentTextArrow" presStyleLbl="node1" presStyleIdx="2" presStyleCnt="4"/>
      <dgm:spPr/>
      <dgm:t>
        <a:bodyPr/>
        <a:lstStyle/>
        <a:p>
          <a:endParaRPr lang="de-DE"/>
        </a:p>
      </dgm:t>
    </dgm:pt>
    <dgm:pt modelId="{AF37F22D-ADBD-45E5-9E20-AC3551CA4D07}" type="pres">
      <dgm:prSet presAssocID="{A10CB52F-6497-46C6-9C8F-9EB2EB372486}" presName="arrow" presStyleLbl="node1" presStyleIdx="3" presStyleCnt="4"/>
      <dgm:spPr/>
      <dgm:t>
        <a:bodyPr/>
        <a:lstStyle/>
        <a:p>
          <a:endParaRPr lang="de-DE"/>
        </a:p>
      </dgm:t>
    </dgm:pt>
    <dgm:pt modelId="{87B4C68D-6B3D-4D18-9B6E-14904B34BB64}" type="pres">
      <dgm:prSet presAssocID="{A10CB52F-6497-46C6-9C8F-9EB2EB372486}" presName="descendantArrow" presStyleCnt="0"/>
      <dgm:spPr/>
    </dgm:pt>
    <dgm:pt modelId="{A13A63DF-9DC8-41F9-A779-684208010E7F}" type="pres">
      <dgm:prSet presAssocID="{EB1EC0A4-5404-47B1-80A9-9D2D43BCBFAC}" presName="childTextArrow" presStyleLbl="fgAccFollowNode1" presStyleIdx="7" presStyleCnt="9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722C404-8433-4AC2-94BD-BF739BFA3EA5}" type="pres">
      <dgm:prSet presAssocID="{24AC8DD2-11C7-4B64-8273-AFB53CF24DC5}" presName="childTextArrow" presStyleLbl="fgAccFollowNode1" presStyleIdx="8" presStyleCnt="9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CFA530F9-756F-445D-AED8-5306AD5C0BCE}" type="presOf" srcId="{D4FBC62B-1E98-47D9-BB51-00216C5660E9}" destId="{FB92F274-7833-4AEC-9B95-8B39344F2776}" srcOrd="0" destOrd="0" presId="urn:microsoft.com/office/officeart/2005/8/layout/process4"/>
    <dgm:cxn modelId="{57735E6A-2878-4A43-AB44-25A08024C03F}" srcId="{14ED2829-E6B9-413B-8ADB-C4946D598BF4}" destId="{C4F52539-3F49-447D-82E7-008C14CF9E86}" srcOrd="3" destOrd="0" parTransId="{04A6C087-FF21-44B0-A4C5-76590AF82853}" sibTransId="{D1A546F3-491E-4B09-BEE8-E4D23B0AB8AA}"/>
    <dgm:cxn modelId="{D0956764-7E98-4BAA-99BE-A8BFE00F1EAC}" type="presOf" srcId="{C4F52539-3F49-447D-82E7-008C14CF9E86}" destId="{270188F5-49CC-4821-9041-34995F378EC9}" srcOrd="0" destOrd="0" presId="urn:microsoft.com/office/officeart/2005/8/layout/process4"/>
    <dgm:cxn modelId="{BF6D17B4-5EAC-4892-822F-5770BEA6F862}" type="presOf" srcId="{A10CB52F-6497-46C6-9C8F-9EB2EB372486}" destId="{25E3D99D-7406-4B12-B299-31470982ACA7}" srcOrd="0" destOrd="0" presId="urn:microsoft.com/office/officeart/2005/8/layout/process4"/>
    <dgm:cxn modelId="{AEC64266-4E6F-41DC-B50E-EAE114936FBF}" srcId="{7CF48137-AAA1-49F5-A0F9-ED5BFEB1C1FB}" destId="{AB75C91E-AF81-4E7E-9ABB-BA3E0286CCEF}" srcOrd="1" destOrd="0" parTransId="{26CC48A8-FF27-4450-997D-3B2FA7A08F8D}" sibTransId="{0A18570B-4DC2-4B95-B48F-30918EE1E2ED}"/>
    <dgm:cxn modelId="{9313E517-4F09-497B-86EA-2D4BAA09D8A7}" type="presOf" srcId="{7CF48137-AAA1-49F5-A0F9-ED5BFEB1C1FB}" destId="{73EAFBB2-3A10-48D6-A9D0-48EC54C28D02}" srcOrd="0" destOrd="0" presId="urn:microsoft.com/office/officeart/2005/8/layout/process4"/>
    <dgm:cxn modelId="{D96DFA72-4ECA-45A3-AF38-964C48B4654B}" srcId="{D4FBC62B-1E98-47D9-BB51-00216C5660E9}" destId="{B4938D18-CAD9-4A95-AFD6-984FEFCA4F6E}" srcOrd="0" destOrd="0" parTransId="{6051913E-C1D7-49CA-A8DD-A0ED4B7508BB}" sibTransId="{A2BC054C-DBDC-4E9D-AB2A-4D358F7E7108}"/>
    <dgm:cxn modelId="{39901F9B-6810-458E-9FD6-D7D77E6459D0}" type="presOf" srcId="{7CF48137-AAA1-49F5-A0F9-ED5BFEB1C1FB}" destId="{0F8FB9DA-109D-470E-B5A0-594EA8FE74FD}" srcOrd="1" destOrd="0" presId="urn:microsoft.com/office/officeart/2005/8/layout/process4"/>
    <dgm:cxn modelId="{8F0258C1-4AE7-4EC6-AC21-8005524AAA50}" type="presOf" srcId="{D4FBC62B-1E98-47D9-BB51-00216C5660E9}" destId="{465EA1D7-D925-481E-AA9D-89E721E6002A}" srcOrd="1" destOrd="0" presId="urn:microsoft.com/office/officeart/2005/8/layout/process4"/>
    <dgm:cxn modelId="{4037FFA9-964B-4772-AC7B-D2624D276995}" srcId="{C4F52539-3F49-447D-82E7-008C14CF9E86}" destId="{C92CD00C-EFC2-4B43-AB2B-7EACEC3F26F6}" srcOrd="0" destOrd="0" parTransId="{9855761D-7B7C-458C-A10C-7E62AC687BDE}" sibTransId="{53BF2953-E0C5-4F6D-9EAE-F91CA0FE8B53}"/>
    <dgm:cxn modelId="{3FBC87A5-4B32-450E-9AA5-EA29305B2112}" type="presOf" srcId="{A10CB52F-6497-46C6-9C8F-9EB2EB372486}" destId="{AF37F22D-ADBD-45E5-9E20-AC3551CA4D07}" srcOrd="1" destOrd="0" presId="urn:microsoft.com/office/officeart/2005/8/layout/process4"/>
    <dgm:cxn modelId="{224D5D19-8322-4A4D-A501-5DC86D323B82}" type="presOf" srcId="{3AA03AA2-F841-466F-B024-4B622C6B19E3}" destId="{DC5549BA-5DD5-4013-A555-2B3C56B1F11C}" srcOrd="0" destOrd="0" presId="urn:microsoft.com/office/officeart/2005/8/layout/process4"/>
    <dgm:cxn modelId="{8519FFC9-5309-4F51-A491-A88C92BC553A}" type="presOf" srcId="{14ED2829-E6B9-413B-8ADB-C4946D598BF4}" destId="{DF43BF0F-6068-4E3D-89F5-3EE311D2A6F1}" srcOrd="0" destOrd="0" presId="urn:microsoft.com/office/officeart/2005/8/layout/process4"/>
    <dgm:cxn modelId="{6FB63E34-710E-4084-8F02-98938AA1539D}" type="presOf" srcId="{24AC8DD2-11C7-4B64-8273-AFB53CF24DC5}" destId="{B722C404-8433-4AC2-94BD-BF739BFA3EA5}" srcOrd="0" destOrd="0" presId="urn:microsoft.com/office/officeart/2005/8/layout/process4"/>
    <dgm:cxn modelId="{87CA5289-6B61-448C-A8BA-AC00C89D6E28}" srcId="{7CF48137-AAA1-49F5-A0F9-ED5BFEB1C1FB}" destId="{3AA03AA2-F841-466F-B024-4B622C6B19E3}" srcOrd="0" destOrd="0" parTransId="{CA902DD8-4EBA-4DE5-B03F-F3264C0B5604}" sibTransId="{0E4D4BB2-16B0-434A-8018-1855DA4197A0}"/>
    <dgm:cxn modelId="{15BDA502-D5F9-44DE-810F-6DD071C955D8}" type="presOf" srcId="{B4938D18-CAD9-4A95-AFD6-984FEFCA4F6E}" destId="{91A421DD-D6FB-4186-9932-A963FD383C59}" srcOrd="0" destOrd="0" presId="urn:microsoft.com/office/officeart/2005/8/layout/process4"/>
    <dgm:cxn modelId="{B0FCD1A0-4EDA-44BC-84F6-5D8983624100}" srcId="{D4FBC62B-1E98-47D9-BB51-00216C5660E9}" destId="{29F02603-EEBC-47D1-8E04-7D3A043383FC}" srcOrd="1" destOrd="0" parTransId="{3051F7F1-3F24-4264-B0C5-914D6905C927}" sibTransId="{3862691D-1109-4F9C-A1A0-65CA8038EC30}"/>
    <dgm:cxn modelId="{9C4012C8-FC26-4581-965B-05090A78EBEF}" type="presOf" srcId="{F37C637A-31EA-4BFE-967A-9B0773AA35AE}" destId="{C27EDC31-4C78-4999-85AA-2F5C8ED0AAD6}" srcOrd="0" destOrd="0" presId="urn:microsoft.com/office/officeart/2005/8/layout/process4"/>
    <dgm:cxn modelId="{D5B4E1E2-8123-4CBD-AF61-7648C06ECF36}" type="presOf" srcId="{C4F52539-3F49-447D-82E7-008C14CF9E86}" destId="{962C3BC1-A858-4B31-9ECD-A990EE8FACDA}" srcOrd="1" destOrd="0" presId="urn:microsoft.com/office/officeart/2005/8/layout/process4"/>
    <dgm:cxn modelId="{66F87888-F627-4760-9CAC-923743A291E2}" srcId="{A10CB52F-6497-46C6-9C8F-9EB2EB372486}" destId="{24AC8DD2-11C7-4B64-8273-AFB53CF24DC5}" srcOrd="1" destOrd="0" parTransId="{1B113E6F-489F-4329-9F2B-08DD4FAC45DF}" sibTransId="{4EB28EB2-7B46-45BC-80D6-7F72671C6B21}"/>
    <dgm:cxn modelId="{76B512B2-3660-4CBB-A936-AAD949C68AEA}" type="presOf" srcId="{29F02603-EEBC-47D1-8E04-7D3A043383FC}" destId="{7F9505D5-4784-45D4-9257-D070CAE177D5}" srcOrd="0" destOrd="0" presId="urn:microsoft.com/office/officeart/2005/8/layout/process4"/>
    <dgm:cxn modelId="{3D73837C-D3BF-4CC2-AE71-A2874DCF8FB9}" srcId="{14ED2829-E6B9-413B-8ADB-C4946D598BF4}" destId="{D4FBC62B-1E98-47D9-BB51-00216C5660E9}" srcOrd="2" destOrd="0" parTransId="{3191980E-43E5-4F8C-BC4F-E41B20ACA15A}" sibTransId="{F9526517-DE28-44B7-AFDB-29E4120F5F42}"/>
    <dgm:cxn modelId="{AC3C00A5-E57C-43B5-86B2-7C6BBB6AB76E}" type="presOf" srcId="{C92CD00C-EFC2-4B43-AB2B-7EACEC3F26F6}" destId="{4A07A16E-E278-4A43-81D9-9F55CCFF3575}" srcOrd="0" destOrd="0" presId="urn:microsoft.com/office/officeart/2005/8/layout/process4"/>
    <dgm:cxn modelId="{0A00D1BA-86C0-41C5-AF98-8F8603D49C7D}" srcId="{7CF48137-AAA1-49F5-A0F9-ED5BFEB1C1FB}" destId="{CFF6B796-966E-4439-9AD5-6AB156D6B04F}" srcOrd="2" destOrd="0" parTransId="{C91523CD-4DC9-490C-9EA3-DC45F6099920}" sibTransId="{745FA1E5-FD74-4FF0-8240-11F01603D0C1}"/>
    <dgm:cxn modelId="{22D6F554-BBCC-48B9-81FA-1BBFC789103C}" srcId="{A10CB52F-6497-46C6-9C8F-9EB2EB372486}" destId="{EB1EC0A4-5404-47B1-80A9-9D2D43BCBFAC}" srcOrd="0" destOrd="0" parTransId="{0F6E03D8-181B-4187-8765-343A9BB7ABBB}" sibTransId="{9EA335A6-C70C-4A43-BAE0-CBBFB0EC0151}"/>
    <dgm:cxn modelId="{C91D5176-5EDB-4932-9FE6-F2E542B79114}" type="presOf" srcId="{EB1EC0A4-5404-47B1-80A9-9D2D43BCBFAC}" destId="{A13A63DF-9DC8-41F9-A779-684208010E7F}" srcOrd="0" destOrd="0" presId="urn:microsoft.com/office/officeart/2005/8/layout/process4"/>
    <dgm:cxn modelId="{1730C474-91BD-48A8-8D47-21884F3E4C19}" srcId="{14ED2829-E6B9-413B-8ADB-C4946D598BF4}" destId="{A10CB52F-6497-46C6-9C8F-9EB2EB372486}" srcOrd="0" destOrd="0" parTransId="{83EED14C-AD62-4B9B-A642-0E489F54D2A4}" sibTransId="{370BAB6C-76C0-4587-BC25-7FEA251B03BF}"/>
    <dgm:cxn modelId="{8F9618F0-0AA7-4B34-89F3-D0B80CA5AC62}" type="presOf" srcId="{AB75C91E-AF81-4E7E-9ABB-BA3E0286CCEF}" destId="{574AADEE-F935-48AD-B0DB-A1DFD8970F9C}" srcOrd="0" destOrd="0" presId="urn:microsoft.com/office/officeart/2005/8/layout/process4"/>
    <dgm:cxn modelId="{E18163C9-08A7-45F6-9B2E-C34F8946479E}" srcId="{14ED2829-E6B9-413B-8ADB-C4946D598BF4}" destId="{7CF48137-AAA1-49F5-A0F9-ED5BFEB1C1FB}" srcOrd="1" destOrd="0" parTransId="{B464EA17-2775-46D8-B49E-21D687EF8CB5}" sibTransId="{EFCB8FE4-CC12-4D5B-BC3E-D4685D704D43}"/>
    <dgm:cxn modelId="{1E0CE3E1-2B23-4793-A48D-AD5D5B710FDA}" srcId="{C4F52539-3F49-447D-82E7-008C14CF9E86}" destId="{F37C637A-31EA-4BFE-967A-9B0773AA35AE}" srcOrd="1" destOrd="0" parTransId="{AD901D57-8CD2-4574-B4D9-B11993C0562D}" sibTransId="{32FF722B-2306-457F-B17F-0164A8F8DC36}"/>
    <dgm:cxn modelId="{62A2D76C-0EC5-4837-A24F-EF9350D7AD6C}" type="presOf" srcId="{CFF6B796-966E-4439-9AD5-6AB156D6B04F}" destId="{D8EBD60E-F5DA-411B-BF9C-91D839CE0C2A}" srcOrd="0" destOrd="0" presId="urn:microsoft.com/office/officeart/2005/8/layout/process4"/>
    <dgm:cxn modelId="{0EC4906A-91AF-4316-939A-F0BEF919D960}" type="presParOf" srcId="{DF43BF0F-6068-4E3D-89F5-3EE311D2A6F1}" destId="{2720313A-E07F-4CB6-B34D-06B5CC3864BC}" srcOrd="0" destOrd="0" presId="urn:microsoft.com/office/officeart/2005/8/layout/process4"/>
    <dgm:cxn modelId="{3721834C-CC6D-439F-86F7-89ADE8A78268}" type="presParOf" srcId="{2720313A-E07F-4CB6-B34D-06B5CC3864BC}" destId="{270188F5-49CC-4821-9041-34995F378EC9}" srcOrd="0" destOrd="0" presId="urn:microsoft.com/office/officeart/2005/8/layout/process4"/>
    <dgm:cxn modelId="{BE198523-519F-4725-BEF9-DA293B3B1F6A}" type="presParOf" srcId="{2720313A-E07F-4CB6-B34D-06B5CC3864BC}" destId="{962C3BC1-A858-4B31-9ECD-A990EE8FACDA}" srcOrd="1" destOrd="0" presId="urn:microsoft.com/office/officeart/2005/8/layout/process4"/>
    <dgm:cxn modelId="{D6BEEA43-137E-4AF0-B0B1-64D099F113E2}" type="presParOf" srcId="{2720313A-E07F-4CB6-B34D-06B5CC3864BC}" destId="{B1A18F50-3CF6-48F3-BBA5-42E3480C3205}" srcOrd="2" destOrd="0" presId="urn:microsoft.com/office/officeart/2005/8/layout/process4"/>
    <dgm:cxn modelId="{A33EB78D-FF75-462B-9439-841A1048A8C1}" type="presParOf" srcId="{B1A18F50-3CF6-48F3-BBA5-42E3480C3205}" destId="{4A07A16E-E278-4A43-81D9-9F55CCFF3575}" srcOrd="0" destOrd="0" presId="urn:microsoft.com/office/officeart/2005/8/layout/process4"/>
    <dgm:cxn modelId="{C661FC17-FE92-4A9D-B615-B765715F0E6B}" type="presParOf" srcId="{B1A18F50-3CF6-48F3-BBA5-42E3480C3205}" destId="{C27EDC31-4C78-4999-85AA-2F5C8ED0AAD6}" srcOrd="1" destOrd="0" presId="urn:microsoft.com/office/officeart/2005/8/layout/process4"/>
    <dgm:cxn modelId="{3B454CFD-2630-4846-AAA4-FA37C0DDE39A}" type="presParOf" srcId="{DF43BF0F-6068-4E3D-89F5-3EE311D2A6F1}" destId="{40490CED-0F7E-4328-9B62-2E427E320F18}" srcOrd="1" destOrd="0" presId="urn:microsoft.com/office/officeart/2005/8/layout/process4"/>
    <dgm:cxn modelId="{1AACBE92-B3B3-4EA7-B4C5-7B1618EB5C01}" type="presParOf" srcId="{DF43BF0F-6068-4E3D-89F5-3EE311D2A6F1}" destId="{A30A2E88-0592-49CA-8D95-056F969CB75E}" srcOrd="2" destOrd="0" presId="urn:microsoft.com/office/officeart/2005/8/layout/process4"/>
    <dgm:cxn modelId="{8DC7A65F-F962-4735-A488-6132A1228CCD}" type="presParOf" srcId="{A30A2E88-0592-49CA-8D95-056F969CB75E}" destId="{FB92F274-7833-4AEC-9B95-8B39344F2776}" srcOrd="0" destOrd="0" presId="urn:microsoft.com/office/officeart/2005/8/layout/process4"/>
    <dgm:cxn modelId="{6DEAF15C-BC79-430E-9B4B-FE6D55323E72}" type="presParOf" srcId="{A30A2E88-0592-49CA-8D95-056F969CB75E}" destId="{465EA1D7-D925-481E-AA9D-89E721E6002A}" srcOrd="1" destOrd="0" presId="urn:microsoft.com/office/officeart/2005/8/layout/process4"/>
    <dgm:cxn modelId="{35D5CF95-1A39-42E8-B6ED-174FF813F5F9}" type="presParOf" srcId="{A30A2E88-0592-49CA-8D95-056F969CB75E}" destId="{7019FA33-6E7D-4FF9-8917-8F813A09AC7A}" srcOrd="2" destOrd="0" presId="urn:microsoft.com/office/officeart/2005/8/layout/process4"/>
    <dgm:cxn modelId="{D1E0869E-64F7-4738-A2E7-D4D40594CCCE}" type="presParOf" srcId="{7019FA33-6E7D-4FF9-8917-8F813A09AC7A}" destId="{91A421DD-D6FB-4186-9932-A963FD383C59}" srcOrd="0" destOrd="0" presId="urn:microsoft.com/office/officeart/2005/8/layout/process4"/>
    <dgm:cxn modelId="{A024A7AD-29E3-4974-B60B-4D50C4778455}" type="presParOf" srcId="{7019FA33-6E7D-4FF9-8917-8F813A09AC7A}" destId="{7F9505D5-4784-45D4-9257-D070CAE177D5}" srcOrd="1" destOrd="0" presId="urn:microsoft.com/office/officeart/2005/8/layout/process4"/>
    <dgm:cxn modelId="{C4EB275C-AC58-43A5-AAC4-1CAE59E7F354}" type="presParOf" srcId="{DF43BF0F-6068-4E3D-89F5-3EE311D2A6F1}" destId="{CE95A3F3-5672-4515-800C-67E61B9AD468}" srcOrd="3" destOrd="0" presId="urn:microsoft.com/office/officeart/2005/8/layout/process4"/>
    <dgm:cxn modelId="{0836168E-8298-4BD7-A012-4763874BE254}" type="presParOf" srcId="{DF43BF0F-6068-4E3D-89F5-3EE311D2A6F1}" destId="{AA232BAB-32BA-4B2E-9B55-7EB3C87DCC6F}" srcOrd="4" destOrd="0" presId="urn:microsoft.com/office/officeart/2005/8/layout/process4"/>
    <dgm:cxn modelId="{1B979F93-DBE8-4A0E-B8DC-35BD60740EAD}" type="presParOf" srcId="{AA232BAB-32BA-4B2E-9B55-7EB3C87DCC6F}" destId="{73EAFBB2-3A10-48D6-A9D0-48EC54C28D02}" srcOrd="0" destOrd="0" presId="urn:microsoft.com/office/officeart/2005/8/layout/process4"/>
    <dgm:cxn modelId="{08B1429A-5A77-4505-8D20-94FD4FFA7B92}" type="presParOf" srcId="{AA232BAB-32BA-4B2E-9B55-7EB3C87DCC6F}" destId="{0F8FB9DA-109D-470E-B5A0-594EA8FE74FD}" srcOrd="1" destOrd="0" presId="urn:microsoft.com/office/officeart/2005/8/layout/process4"/>
    <dgm:cxn modelId="{A2681295-9725-4025-9796-8BB465601656}" type="presParOf" srcId="{AA232BAB-32BA-4B2E-9B55-7EB3C87DCC6F}" destId="{D90EE4E0-B6A1-4006-A219-E71EAF8AF730}" srcOrd="2" destOrd="0" presId="urn:microsoft.com/office/officeart/2005/8/layout/process4"/>
    <dgm:cxn modelId="{183210EC-5279-4451-A833-1AC55008A179}" type="presParOf" srcId="{D90EE4E0-B6A1-4006-A219-E71EAF8AF730}" destId="{DC5549BA-5DD5-4013-A555-2B3C56B1F11C}" srcOrd="0" destOrd="0" presId="urn:microsoft.com/office/officeart/2005/8/layout/process4"/>
    <dgm:cxn modelId="{A5F29CB0-13FF-4468-95C5-8387E4A3C571}" type="presParOf" srcId="{D90EE4E0-B6A1-4006-A219-E71EAF8AF730}" destId="{574AADEE-F935-48AD-B0DB-A1DFD8970F9C}" srcOrd="1" destOrd="0" presId="urn:microsoft.com/office/officeart/2005/8/layout/process4"/>
    <dgm:cxn modelId="{2BCF5B1F-083E-4D03-AC6E-C708DF1C1C05}" type="presParOf" srcId="{D90EE4E0-B6A1-4006-A219-E71EAF8AF730}" destId="{D8EBD60E-F5DA-411B-BF9C-91D839CE0C2A}" srcOrd="2" destOrd="0" presId="urn:microsoft.com/office/officeart/2005/8/layout/process4"/>
    <dgm:cxn modelId="{AE572E68-E7E8-4ADA-881C-F3B6AEC77597}" type="presParOf" srcId="{DF43BF0F-6068-4E3D-89F5-3EE311D2A6F1}" destId="{50413DC8-30C3-4D9E-9B7C-A2869A77E048}" srcOrd="5" destOrd="0" presId="urn:microsoft.com/office/officeart/2005/8/layout/process4"/>
    <dgm:cxn modelId="{2F8DB816-E21C-4754-B48F-5D5881003F0B}" type="presParOf" srcId="{DF43BF0F-6068-4E3D-89F5-3EE311D2A6F1}" destId="{07FD6995-31F9-4DFC-BB96-D47BC9EF8D50}" srcOrd="6" destOrd="0" presId="urn:microsoft.com/office/officeart/2005/8/layout/process4"/>
    <dgm:cxn modelId="{05BC8820-F832-46FB-A488-E1361227FC0E}" type="presParOf" srcId="{07FD6995-31F9-4DFC-BB96-D47BC9EF8D50}" destId="{25E3D99D-7406-4B12-B299-31470982ACA7}" srcOrd="0" destOrd="0" presId="urn:microsoft.com/office/officeart/2005/8/layout/process4"/>
    <dgm:cxn modelId="{EC720099-5482-44B7-939C-FCE91330B435}" type="presParOf" srcId="{07FD6995-31F9-4DFC-BB96-D47BC9EF8D50}" destId="{AF37F22D-ADBD-45E5-9E20-AC3551CA4D07}" srcOrd="1" destOrd="0" presId="urn:microsoft.com/office/officeart/2005/8/layout/process4"/>
    <dgm:cxn modelId="{AB4FADB5-FA20-41BA-A6BB-9B4FB274CB5D}" type="presParOf" srcId="{07FD6995-31F9-4DFC-BB96-D47BC9EF8D50}" destId="{87B4C68D-6B3D-4D18-9B6E-14904B34BB64}" srcOrd="2" destOrd="0" presId="urn:microsoft.com/office/officeart/2005/8/layout/process4"/>
    <dgm:cxn modelId="{6E44406B-A4B8-492D-8808-CBA385AEF604}" type="presParOf" srcId="{87B4C68D-6B3D-4D18-9B6E-14904B34BB64}" destId="{A13A63DF-9DC8-41F9-A779-684208010E7F}" srcOrd="0" destOrd="0" presId="urn:microsoft.com/office/officeart/2005/8/layout/process4"/>
    <dgm:cxn modelId="{3668CAC9-C064-43FA-803B-EE3DB1D14FDA}" type="presParOf" srcId="{87B4C68D-6B3D-4D18-9B6E-14904B34BB64}" destId="{B722C404-8433-4AC2-94BD-BF739BFA3EA5}" srcOrd="1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8753D03-873F-4146-AD95-D1CB4B8D071D}" type="doc">
      <dgm:prSet loTypeId="urn:microsoft.com/office/officeart/2005/8/layout/chevron1" loCatId="process" qsTypeId="urn:microsoft.com/office/officeart/2005/8/quickstyle/simple1" qsCatId="simple" csTypeId="urn:microsoft.com/office/officeart/2005/8/colors/colorful4" csCatId="colorful" phldr="1"/>
      <dgm:spPr/>
    </dgm:pt>
    <dgm:pt modelId="{6CA5FA71-637A-450F-8045-F1F402DC11B0}">
      <dgm:prSet phldrT="[Text]"/>
      <dgm:spPr/>
      <dgm:t>
        <a:bodyPr/>
        <a:lstStyle/>
        <a:p>
          <a:r>
            <a:rPr lang="de-DE" dirty="0" err="1"/>
            <a:t>prepare</a:t>
          </a:r>
          <a:endParaRPr lang="de-DE" dirty="0"/>
        </a:p>
      </dgm:t>
    </dgm:pt>
    <dgm:pt modelId="{CE92C5AD-CB25-4E55-A035-CEEEF44C5A21}" type="parTrans" cxnId="{C004BC63-CBE6-402A-A1CC-BEEA7FD8E89B}">
      <dgm:prSet/>
      <dgm:spPr/>
      <dgm:t>
        <a:bodyPr/>
        <a:lstStyle/>
        <a:p>
          <a:endParaRPr lang="de-DE"/>
        </a:p>
      </dgm:t>
    </dgm:pt>
    <dgm:pt modelId="{DACC8F31-BC68-44A1-94EA-6E89C74AE713}" type="sibTrans" cxnId="{C004BC63-CBE6-402A-A1CC-BEEA7FD8E89B}">
      <dgm:prSet/>
      <dgm:spPr/>
      <dgm:t>
        <a:bodyPr/>
        <a:lstStyle/>
        <a:p>
          <a:endParaRPr lang="de-DE"/>
        </a:p>
      </dgm:t>
    </dgm:pt>
    <dgm:pt modelId="{EC4681F8-CBDC-4364-AAC9-BB96998ED3D2}">
      <dgm:prSet phldrT="[Text]"/>
      <dgm:spPr/>
      <dgm:t>
        <a:bodyPr/>
        <a:lstStyle/>
        <a:p>
          <a:r>
            <a:rPr lang="de-DE" dirty="0" err="1"/>
            <a:t>process</a:t>
          </a:r>
          <a:endParaRPr lang="de-DE" dirty="0"/>
        </a:p>
      </dgm:t>
    </dgm:pt>
    <dgm:pt modelId="{EFDB3AC7-E7E7-474D-9F15-A56DF2B213FF}" type="parTrans" cxnId="{F9638EE4-3DF1-4284-98E5-9F6BF387D7EC}">
      <dgm:prSet/>
      <dgm:spPr/>
      <dgm:t>
        <a:bodyPr/>
        <a:lstStyle/>
        <a:p>
          <a:endParaRPr lang="de-DE"/>
        </a:p>
      </dgm:t>
    </dgm:pt>
    <dgm:pt modelId="{9B82CD64-154C-4D52-AD0C-676622C4FF9A}" type="sibTrans" cxnId="{F9638EE4-3DF1-4284-98E5-9F6BF387D7EC}">
      <dgm:prSet/>
      <dgm:spPr/>
      <dgm:t>
        <a:bodyPr/>
        <a:lstStyle/>
        <a:p>
          <a:endParaRPr lang="de-DE"/>
        </a:p>
      </dgm:t>
    </dgm:pt>
    <dgm:pt modelId="{B12D6F0D-EDF0-4ED6-88BC-8C1A39EB909A}">
      <dgm:prSet phldrT="[Text]"/>
      <dgm:spPr/>
      <dgm:t>
        <a:bodyPr/>
        <a:lstStyle/>
        <a:p>
          <a:r>
            <a:rPr lang="de-DE" dirty="0" err="1"/>
            <a:t>persist</a:t>
          </a:r>
          <a:endParaRPr lang="de-DE" dirty="0"/>
        </a:p>
      </dgm:t>
    </dgm:pt>
    <dgm:pt modelId="{2FED6286-2E66-4782-AEB6-78D1936FFC14}" type="parTrans" cxnId="{42C30ACB-A0D9-413A-85DF-A80ADB95C423}">
      <dgm:prSet/>
      <dgm:spPr/>
      <dgm:t>
        <a:bodyPr/>
        <a:lstStyle/>
        <a:p>
          <a:endParaRPr lang="de-DE"/>
        </a:p>
      </dgm:t>
    </dgm:pt>
    <dgm:pt modelId="{E39411C9-BAA2-465F-A5A4-0A8CC096E02F}" type="sibTrans" cxnId="{42C30ACB-A0D9-413A-85DF-A80ADB95C423}">
      <dgm:prSet/>
      <dgm:spPr/>
      <dgm:t>
        <a:bodyPr/>
        <a:lstStyle/>
        <a:p>
          <a:endParaRPr lang="de-DE"/>
        </a:p>
      </dgm:t>
    </dgm:pt>
    <dgm:pt modelId="{3E6991CC-64FF-4E8B-B9D1-453C465915F8}" type="pres">
      <dgm:prSet presAssocID="{18753D03-873F-4146-AD95-D1CB4B8D071D}" presName="Name0" presStyleCnt="0">
        <dgm:presLayoutVars>
          <dgm:dir/>
          <dgm:animLvl val="lvl"/>
          <dgm:resizeHandles val="exact"/>
        </dgm:presLayoutVars>
      </dgm:prSet>
      <dgm:spPr/>
    </dgm:pt>
    <dgm:pt modelId="{5C469640-FE55-4F7F-B497-1B74F4E2C0F5}" type="pres">
      <dgm:prSet presAssocID="{6CA5FA71-637A-450F-8045-F1F402DC11B0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B39998E-0EF6-427D-AEC8-21396EF5E4F6}" type="pres">
      <dgm:prSet presAssocID="{DACC8F31-BC68-44A1-94EA-6E89C74AE713}" presName="parTxOnlySpace" presStyleCnt="0"/>
      <dgm:spPr/>
    </dgm:pt>
    <dgm:pt modelId="{11FFF8AB-45E7-45A5-96C5-D063E0015043}" type="pres">
      <dgm:prSet presAssocID="{EC4681F8-CBDC-4364-AAC9-BB96998ED3D2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BFF22E0-6CBF-49E6-8EA1-0543140A2AFE}" type="pres">
      <dgm:prSet presAssocID="{9B82CD64-154C-4D52-AD0C-676622C4FF9A}" presName="parTxOnlySpace" presStyleCnt="0"/>
      <dgm:spPr/>
    </dgm:pt>
    <dgm:pt modelId="{D63463ED-A055-47CD-86CC-42B0566C8334}" type="pres">
      <dgm:prSet presAssocID="{B12D6F0D-EDF0-4ED6-88BC-8C1A39EB909A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15B3D88F-AADF-449E-95E0-9236E08B69F3}" type="presOf" srcId="{18753D03-873F-4146-AD95-D1CB4B8D071D}" destId="{3E6991CC-64FF-4E8B-B9D1-453C465915F8}" srcOrd="0" destOrd="0" presId="urn:microsoft.com/office/officeart/2005/8/layout/chevron1"/>
    <dgm:cxn modelId="{C004BC63-CBE6-402A-A1CC-BEEA7FD8E89B}" srcId="{18753D03-873F-4146-AD95-D1CB4B8D071D}" destId="{6CA5FA71-637A-450F-8045-F1F402DC11B0}" srcOrd="0" destOrd="0" parTransId="{CE92C5AD-CB25-4E55-A035-CEEEF44C5A21}" sibTransId="{DACC8F31-BC68-44A1-94EA-6E89C74AE713}"/>
    <dgm:cxn modelId="{5D455C36-2A97-4C7D-BDFB-490EB43979FA}" type="presOf" srcId="{B12D6F0D-EDF0-4ED6-88BC-8C1A39EB909A}" destId="{D63463ED-A055-47CD-86CC-42B0566C8334}" srcOrd="0" destOrd="0" presId="urn:microsoft.com/office/officeart/2005/8/layout/chevron1"/>
    <dgm:cxn modelId="{80D80E0A-B9C1-495A-8E01-420FF8DC81A8}" type="presOf" srcId="{6CA5FA71-637A-450F-8045-F1F402DC11B0}" destId="{5C469640-FE55-4F7F-B497-1B74F4E2C0F5}" srcOrd="0" destOrd="0" presId="urn:microsoft.com/office/officeart/2005/8/layout/chevron1"/>
    <dgm:cxn modelId="{F9638EE4-3DF1-4284-98E5-9F6BF387D7EC}" srcId="{18753D03-873F-4146-AD95-D1CB4B8D071D}" destId="{EC4681F8-CBDC-4364-AAC9-BB96998ED3D2}" srcOrd="1" destOrd="0" parTransId="{EFDB3AC7-E7E7-474D-9F15-A56DF2B213FF}" sibTransId="{9B82CD64-154C-4D52-AD0C-676622C4FF9A}"/>
    <dgm:cxn modelId="{6B669FC0-5E53-45DB-B40F-5F3DCEE07EBD}" type="presOf" srcId="{EC4681F8-CBDC-4364-AAC9-BB96998ED3D2}" destId="{11FFF8AB-45E7-45A5-96C5-D063E0015043}" srcOrd="0" destOrd="0" presId="urn:microsoft.com/office/officeart/2005/8/layout/chevron1"/>
    <dgm:cxn modelId="{42C30ACB-A0D9-413A-85DF-A80ADB95C423}" srcId="{18753D03-873F-4146-AD95-D1CB4B8D071D}" destId="{B12D6F0D-EDF0-4ED6-88BC-8C1A39EB909A}" srcOrd="2" destOrd="0" parTransId="{2FED6286-2E66-4782-AEB6-78D1936FFC14}" sibTransId="{E39411C9-BAA2-465F-A5A4-0A8CC096E02F}"/>
    <dgm:cxn modelId="{4F7A2E7E-0EB1-43B5-9C89-3F23AC060BC7}" type="presParOf" srcId="{3E6991CC-64FF-4E8B-B9D1-453C465915F8}" destId="{5C469640-FE55-4F7F-B497-1B74F4E2C0F5}" srcOrd="0" destOrd="0" presId="urn:microsoft.com/office/officeart/2005/8/layout/chevron1"/>
    <dgm:cxn modelId="{64FB1A3D-264B-4225-AC6D-F9876C56A26E}" type="presParOf" srcId="{3E6991CC-64FF-4E8B-B9D1-453C465915F8}" destId="{AB39998E-0EF6-427D-AEC8-21396EF5E4F6}" srcOrd="1" destOrd="0" presId="urn:microsoft.com/office/officeart/2005/8/layout/chevron1"/>
    <dgm:cxn modelId="{5292A30D-98B0-43F1-A396-E80492F94F9D}" type="presParOf" srcId="{3E6991CC-64FF-4E8B-B9D1-453C465915F8}" destId="{11FFF8AB-45E7-45A5-96C5-D063E0015043}" srcOrd="2" destOrd="0" presId="urn:microsoft.com/office/officeart/2005/8/layout/chevron1"/>
    <dgm:cxn modelId="{0DCC6923-92C8-4596-9A4D-29ABFC682660}" type="presParOf" srcId="{3E6991CC-64FF-4E8B-B9D1-453C465915F8}" destId="{5BFF22E0-6CBF-49E6-8EA1-0543140A2AFE}" srcOrd="3" destOrd="0" presId="urn:microsoft.com/office/officeart/2005/8/layout/chevron1"/>
    <dgm:cxn modelId="{AA4E13DB-9C84-42BC-878E-1CBBDC2E1375}" type="presParOf" srcId="{3E6991CC-64FF-4E8B-B9D1-453C465915F8}" destId="{D63463ED-A055-47CD-86CC-42B0566C8334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7FCC46-C3DF-4251-BE5E-39C5F62A348C}">
      <dsp:nvSpPr>
        <dsp:cNvPr id="0" name=""/>
        <dsp:cNvSpPr/>
      </dsp:nvSpPr>
      <dsp:spPr>
        <a:xfrm>
          <a:off x="1397886" y="2203706"/>
          <a:ext cx="279263" cy="3002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9631" y="0"/>
              </a:lnTo>
              <a:lnTo>
                <a:pt x="139631" y="300208"/>
              </a:lnTo>
              <a:lnTo>
                <a:pt x="279263" y="300208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E50859-A0F3-4D34-A36E-1D1B57AD5833}">
      <dsp:nvSpPr>
        <dsp:cNvPr id="0" name=""/>
        <dsp:cNvSpPr/>
      </dsp:nvSpPr>
      <dsp:spPr>
        <a:xfrm>
          <a:off x="3073468" y="1903497"/>
          <a:ext cx="279263" cy="3002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9631" y="0"/>
              </a:lnTo>
              <a:lnTo>
                <a:pt x="139631" y="300208"/>
              </a:lnTo>
              <a:lnTo>
                <a:pt x="279263" y="300208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3655A2-A77C-4FEA-A8D0-8272D776720E}">
      <dsp:nvSpPr>
        <dsp:cNvPr id="0" name=""/>
        <dsp:cNvSpPr/>
      </dsp:nvSpPr>
      <dsp:spPr>
        <a:xfrm>
          <a:off x="4749049" y="1603289"/>
          <a:ext cx="279263" cy="6004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9631" y="0"/>
              </a:lnTo>
              <a:lnTo>
                <a:pt x="139631" y="600416"/>
              </a:lnTo>
              <a:lnTo>
                <a:pt x="279263" y="600416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2A4BF6-1C17-4440-8F1D-9DDBE8FD40EB}">
      <dsp:nvSpPr>
        <dsp:cNvPr id="0" name=""/>
        <dsp:cNvSpPr/>
      </dsp:nvSpPr>
      <dsp:spPr>
        <a:xfrm>
          <a:off x="4749049" y="1557569"/>
          <a:ext cx="27926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79263" y="45720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5520CA-5F04-4318-B8CF-392D127E0565}">
      <dsp:nvSpPr>
        <dsp:cNvPr id="0" name=""/>
        <dsp:cNvSpPr/>
      </dsp:nvSpPr>
      <dsp:spPr>
        <a:xfrm>
          <a:off x="4749049" y="1002872"/>
          <a:ext cx="279263" cy="600416"/>
        </a:xfrm>
        <a:custGeom>
          <a:avLst/>
          <a:gdLst/>
          <a:ahLst/>
          <a:cxnLst/>
          <a:rect l="0" t="0" r="0" b="0"/>
          <a:pathLst>
            <a:path>
              <a:moveTo>
                <a:pt x="0" y="600416"/>
              </a:moveTo>
              <a:lnTo>
                <a:pt x="139631" y="600416"/>
              </a:lnTo>
              <a:lnTo>
                <a:pt x="139631" y="0"/>
              </a:lnTo>
              <a:lnTo>
                <a:pt x="279263" y="0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13DACE-B381-4BD1-B87A-8914CC3126C9}">
      <dsp:nvSpPr>
        <dsp:cNvPr id="0" name=""/>
        <dsp:cNvSpPr/>
      </dsp:nvSpPr>
      <dsp:spPr>
        <a:xfrm>
          <a:off x="3073468" y="1603289"/>
          <a:ext cx="279263" cy="300208"/>
        </a:xfrm>
        <a:custGeom>
          <a:avLst/>
          <a:gdLst/>
          <a:ahLst/>
          <a:cxnLst/>
          <a:rect l="0" t="0" r="0" b="0"/>
          <a:pathLst>
            <a:path>
              <a:moveTo>
                <a:pt x="0" y="300208"/>
              </a:moveTo>
              <a:lnTo>
                <a:pt x="139631" y="300208"/>
              </a:lnTo>
              <a:lnTo>
                <a:pt x="139631" y="0"/>
              </a:lnTo>
              <a:lnTo>
                <a:pt x="279263" y="0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227DB9-CCD9-47FC-87C1-48A8A593DD3D}">
      <dsp:nvSpPr>
        <dsp:cNvPr id="0" name=""/>
        <dsp:cNvSpPr/>
      </dsp:nvSpPr>
      <dsp:spPr>
        <a:xfrm>
          <a:off x="1397886" y="1903497"/>
          <a:ext cx="279263" cy="300208"/>
        </a:xfrm>
        <a:custGeom>
          <a:avLst/>
          <a:gdLst/>
          <a:ahLst/>
          <a:cxnLst/>
          <a:rect l="0" t="0" r="0" b="0"/>
          <a:pathLst>
            <a:path>
              <a:moveTo>
                <a:pt x="0" y="300208"/>
              </a:moveTo>
              <a:lnTo>
                <a:pt x="139631" y="300208"/>
              </a:lnTo>
              <a:lnTo>
                <a:pt x="139631" y="0"/>
              </a:lnTo>
              <a:lnTo>
                <a:pt x="279263" y="0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082B63-47A3-42A2-A216-33822EEB62AD}">
      <dsp:nvSpPr>
        <dsp:cNvPr id="0" name=""/>
        <dsp:cNvSpPr/>
      </dsp:nvSpPr>
      <dsp:spPr>
        <a:xfrm>
          <a:off x="1568" y="1990767"/>
          <a:ext cx="1396317" cy="42587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/>
            <a:t>System</a:t>
          </a:r>
        </a:p>
      </dsp:txBody>
      <dsp:txXfrm>
        <a:off x="1568" y="1990767"/>
        <a:ext cx="1396317" cy="425876"/>
      </dsp:txXfrm>
    </dsp:sp>
    <dsp:sp modelId="{58CCBD63-0DC1-42B7-986A-6D903EE0CAE9}">
      <dsp:nvSpPr>
        <dsp:cNvPr id="0" name=""/>
        <dsp:cNvSpPr/>
      </dsp:nvSpPr>
      <dsp:spPr>
        <a:xfrm>
          <a:off x="1677150" y="1690559"/>
          <a:ext cx="1396317" cy="42587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/>
            <a:t>Brick 1</a:t>
          </a:r>
        </a:p>
      </dsp:txBody>
      <dsp:txXfrm>
        <a:off x="1677150" y="1690559"/>
        <a:ext cx="1396317" cy="425876"/>
      </dsp:txXfrm>
    </dsp:sp>
    <dsp:sp modelId="{49B445EE-0A39-4EBB-9212-3FB7911CC92D}">
      <dsp:nvSpPr>
        <dsp:cNvPr id="0" name=""/>
        <dsp:cNvSpPr/>
      </dsp:nvSpPr>
      <dsp:spPr>
        <a:xfrm>
          <a:off x="3352731" y="1390350"/>
          <a:ext cx="1396317" cy="42587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/>
            <a:t>SWC 1</a:t>
          </a:r>
        </a:p>
      </dsp:txBody>
      <dsp:txXfrm>
        <a:off x="3352731" y="1390350"/>
        <a:ext cx="1396317" cy="425876"/>
      </dsp:txXfrm>
    </dsp:sp>
    <dsp:sp modelId="{9F8FC8AB-0C10-4A80-8AC1-8F557DFAC6ED}">
      <dsp:nvSpPr>
        <dsp:cNvPr id="0" name=""/>
        <dsp:cNvSpPr/>
      </dsp:nvSpPr>
      <dsp:spPr>
        <a:xfrm>
          <a:off x="5028313" y="789934"/>
          <a:ext cx="1396317" cy="42587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/>
            <a:t>Port A</a:t>
          </a:r>
        </a:p>
      </dsp:txBody>
      <dsp:txXfrm>
        <a:off x="5028313" y="789934"/>
        <a:ext cx="1396317" cy="425876"/>
      </dsp:txXfrm>
    </dsp:sp>
    <dsp:sp modelId="{3D3D0051-3F10-445E-9BBB-7EAF92EDA706}">
      <dsp:nvSpPr>
        <dsp:cNvPr id="0" name=""/>
        <dsp:cNvSpPr/>
      </dsp:nvSpPr>
      <dsp:spPr>
        <a:xfrm>
          <a:off x="5028313" y="1390350"/>
          <a:ext cx="1396317" cy="42587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 err="1"/>
            <a:t>PortB</a:t>
          </a:r>
          <a:endParaRPr lang="de-DE" sz="1900" kern="1200" dirty="0"/>
        </a:p>
      </dsp:txBody>
      <dsp:txXfrm>
        <a:off x="5028313" y="1390350"/>
        <a:ext cx="1396317" cy="425876"/>
      </dsp:txXfrm>
    </dsp:sp>
    <dsp:sp modelId="{02D8AA49-D842-4B3F-B647-E1ACEC927ACC}">
      <dsp:nvSpPr>
        <dsp:cNvPr id="0" name=""/>
        <dsp:cNvSpPr/>
      </dsp:nvSpPr>
      <dsp:spPr>
        <a:xfrm>
          <a:off x="5028313" y="1990767"/>
          <a:ext cx="1396317" cy="42587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 err="1"/>
            <a:t>Runnable</a:t>
          </a:r>
          <a:r>
            <a:rPr lang="de-DE" sz="1900" kern="1200" dirty="0"/>
            <a:t> A</a:t>
          </a:r>
        </a:p>
      </dsp:txBody>
      <dsp:txXfrm>
        <a:off x="5028313" y="1990767"/>
        <a:ext cx="1396317" cy="425876"/>
      </dsp:txXfrm>
    </dsp:sp>
    <dsp:sp modelId="{8B15E07E-99B4-4AA7-88F9-F8F2D3601D93}">
      <dsp:nvSpPr>
        <dsp:cNvPr id="0" name=""/>
        <dsp:cNvSpPr/>
      </dsp:nvSpPr>
      <dsp:spPr>
        <a:xfrm>
          <a:off x="3352731" y="1990767"/>
          <a:ext cx="1396317" cy="42587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/>
            <a:t>SWC 2</a:t>
          </a:r>
        </a:p>
      </dsp:txBody>
      <dsp:txXfrm>
        <a:off x="3352731" y="1990767"/>
        <a:ext cx="1396317" cy="425876"/>
      </dsp:txXfrm>
    </dsp:sp>
    <dsp:sp modelId="{50C6C9DE-2467-43DA-B215-3254E4507CAA}">
      <dsp:nvSpPr>
        <dsp:cNvPr id="0" name=""/>
        <dsp:cNvSpPr/>
      </dsp:nvSpPr>
      <dsp:spPr>
        <a:xfrm>
          <a:off x="1677150" y="2290975"/>
          <a:ext cx="1396317" cy="42587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/>
            <a:t>Brick 2</a:t>
          </a:r>
        </a:p>
      </dsp:txBody>
      <dsp:txXfrm>
        <a:off x="1677150" y="2290975"/>
        <a:ext cx="1396317" cy="42587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2C3BC1-A858-4B31-9ECD-A990EE8FACDA}">
      <dsp:nvSpPr>
        <dsp:cNvPr id="0" name=""/>
        <dsp:cNvSpPr/>
      </dsp:nvSpPr>
      <dsp:spPr>
        <a:xfrm>
          <a:off x="0" y="2876325"/>
          <a:ext cx="6637435" cy="62926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err="1"/>
            <a:t>Runnable</a:t>
          </a:r>
          <a:r>
            <a:rPr lang="de-DE" sz="1200" kern="1200" dirty="0"/>
            <a:t>-Generator</a:t>
          </a:r>
        </a:p>
      </dsp:txBody>
      <dsp:txXfrm>
        <a:off x="0" y="2876325"/>
        <a:ext cx="6637435" cy="339805"/>
      </dsp:txXfrm>
    </dsp:sp>
    <dsp:sp modelId="{4A07A16E-E278-4A43-81D9-9F55CCFF3575}">
      <dsp:nvSpPr>
        <dsp:cNvPr id="0" name=""/>
        <dsp:cNvSpPr/>
      </dsp:nvSpPr>
      <dsp:spPr>
        <a:xfrm>
          <a:off x="0" y="3203545"/>
          <a:ext cx="3318717" cy="289464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10160" rIns="56896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Char char="•"/>
          </a:pPr>
          <a:r>
            <a:rPr lang="de-DE" sz="800" kern="1200" dirty="0"/>
            <a:t>Generiert </a:t>
          </a:r>
          <a:r>
            <a:rPr lang="de-DE" sz="800" kern="1200" dirty="0" err="1"/>
            <a:t>Runnable</a:t>
          </a:r>
          <a:r>
            <a:rPr lang="de-DE" sz="800" kern="1200" dirty="0"/>
            <a:t>-Funktionen</a:t>
          </a:r>
        </a:p>
      </dsp:txBody>
      <dsp:txXfrm>
        <a:off x="0" y="3203545"/>
        <a:ext cx="3318717" cy="289464"/>
      </dsp:txXfrm>
    </dsp:sp>
    <dsp:sp modelId="{C27EDC31-4C78-4999-85AA-2F5C8ED0AAD6}">
      <dsp:nvSpPr>
        <dsp:cNvPr id="0" name=""/>
        <dsp:cNvSpPr/>
      </dsp:nvSpPr>
      <dsp:spPr>
        <a:xfrm>
          <a:off x="3318717" y="3203545"/>
          <a:ext cx="3318717" cy="289464"/>
        </a:xfrm>
        <a:prstGeom prst="rect">
          <a:avLst/>
        </a:prstGeom>
        <a:solidFill>
          <a:schemeClr val="accent4">
            <a:tint val="40000"/>
            <a:alpha val="90000"/>
            <a:hueOff val="-289418"/>
            <a:satOff val="1219"/>
            <a:lumOff val="140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-289418"/>
              <a:satOff val="1219"/>
              <a:lumOff val="14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10160" rIns="56896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Char char="•"/>
          </a:pPr>
          <a:r>
            <a:rPr lang="de-DE" sz="800" kern="1200" dirty="0"/>
            <a:t>Generiert </a:t>
          </a:r>
          <a:r>
            <a:rPr lang="de-DE" sz="800" kern="1200" dirty="0" err="1"/>
            <a:t>Runnable</a:t>
          </a:r>
          <a:r>
            <a:rPr lang="de-DE" sz="800" kern="1200" dirty="0"/>
            <a:t>-Trigger</a:t>
          </a:r>
        </a:p>
      </dsp:txBody>
      <dsp:txXfrm>
        <a:off x="3318717" y="3203545"/>
        <a:ext cx="3318717" cy="289464"/>
      </dsp:txXfrm>
    </dsp:sp>
    <dsp:sp modelId="{465EA1D7-D925-481E-AA9D-89E721E6002A}">
      <dsp:nvSpPr>
        <dsp:cNvPr id="0" name=""/>
        <dsp:cNvSpPr/>
      </dsp:nvSpPr>
      <dsp:spPr>
        <a:xfrm rot="10800000">
          <a:off x="0" y="1917947"/>
          <a:ext cx="6637435" cy="967816"/>
        </a:xfrm>
        <a:prstGeom prst="upArrowCallout">
          <a:avLst/>
        </a:prstGeom>
        <a:solidFill>
          <a:schemeClr val="accent4">
            <a:hueOff val="-671845"/>
            <a:satOff val="8625"/>
            <a:lumOff val="13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/>
            <a:t>SWC-Generator</a:t>
          </a:r>
        </a:p>
      </dsp:txBody>
      <dsp:txXfrm rot="-10800000">
        <a:off x="0" y="1917947"/>
        <a:ext cx="6637435" cy="339703"/>
      </dsp:txXfrm>
    </dsp:sp>
    <dsp:sp modelId="{91A421DD-D6FB-4186-9932-A963FD383C59}">
      <dsp:nvSpPr>
        <dsp:cNvPr id="0" name=""/>
        <dsp:cNvSpPr/>
      </dsp:nvSpPr>
      <dsp:spPr>
        <a:xfrm>
          <a:off x="0" y="2257651"/>
          <a:ext cx="3318717" cy="289377"/>
        </a:xfrm>
        <a:prstGeom prst="rect">
          <a:avLst/>
        </a:prstGeom>
        <a:solidFill>
          <a:schemeClr val="accent4">
            <a:tint val="40000"/>
            <a:alpha val="90000"/>
            <a:hueOff val="-578836"/>
            <a:satOff val="2438"/>
            <a:lumOff val="281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-578836"/>
              <a:satOff val="2438"/>
              <a:lumOff val="28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10160" rIns="56896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Char char="•"/>
          </a:pPr>
          <a:r>
            <a:rPr lang="de-DE" sz="800" kern="1200" dirty="0"/>
            <a:t>Generiert RTE-Funktionen</a:t>
          </a:r>
        </a:p>
      </dsp:txBody>
      <dsp:txXfrm>
        <a:off x="0" y="2257651"/>
        <a:ext cx="3318717" cy="289377"/>
      </dsp:txXfrm>
    </dsp:sp>
    <dsp:sp modelId="{7F9505D5-4784-45D4-9257-D070CAE177D5}">
      <dsp:nvSpPr>
        <dsp:cNvPr id="0" name=""/>
        <dsp:cNvSpPr/>
      </dsp:nvSpPr>
      <dsp:spPr>
        <a:xfrm>
          <a:off x="3318717" y="2257651"/>
          <a:ext cx="3318717" cy="289377"/>
        </a:xfrm>
        <a:prstGeom prst="rect">
          <a:avLst/>
        </a:prstGeom>
        <a:solidFill>
          <a:schemeClr val="accent4">
            <a:tint val="40000"/>
            <a:alpha val="90000"/>
            <a:hueOff val="-868253"/>
            <a:satOff val="3656"/>
            <a:lumOff val="421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-868253"/>
              <a:satOff val="3656"/>
              <a:lumOff val="42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10160" rIns="56896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Char char="•"/>
          </a:pPr>
          <a:r>
            <a:rPr lang="de-DE" sz="800" kern="1200" dirty="0"/>
            <a:t>Generiert Main-Task mit </a:t>
          </a:r>
          <a:r>
            <a:rPr lang="de-DE" sz="800" kern="1200" dirty="0" err="1"/>
            <a:t>Runnable</a:t>
          </a:r>
          <a:r>
            <a:rPr lang="de-DE" sz="800" kern="1200" dirty="0"/>
            <a:t>-Launcher</a:t>
          </a:r>
        </a:p>
      </dsp:txBody>
      <dsp:txXfrm>
        <a:off x="3318717" y="2257651"/>
        <a:ext cx="3318717" cy="289377"/>
      </dsp:txXfrm>
    </dsp:sp>
    <dsp:sp modelId="{0F8FB9DA-109D-470E-B5A0-594EA8FE74FD}">
      <dsp:nvSpPr>
        <dsp:cNvPr id="0" name=""/>
        <dsp:cNvSpPr/>
      </dsp:nvSpPr>
      <dsp:spPr>
        <a:xfrm rot="10800000">
          <a:off x="0" y="959569"/>
          <a:ext cx="6637435" cy="967816"/>
        </a:xfrm>
        <a:prstGeom prst="upArrowCallout">
          <a:avLst/>
        </a:prstGeom>
        <a:solidFill>
          <a:schemeClr val="accent4">
            <a:hueOff val="-1343691"/>
            <a:satOff val="17251"/>
            <a:lumOff val="26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/>
            <a:t>Brick-Generator</a:t>
          </a:r>
        </a:p>
      </dsp:txBody>
      <dsp:txXfrm rot="-10800000">
        <a:off x="0" y="959569"/>
        <a:ext cx="6637435" cy="339703"/>
      </dsp:txXfrm>
    </dsp:sp>
    <dsp:sp modelId="{DC5549BA-5DD5-4013-A555-2B3C56B1F11C}">
      <dsp:nvSpPr>
        <dsp:cNvPr id="0" name=""/>
        <dsp:cNvSpPr/>
      </dsp:nvSpPr>
      <dsp:spPr>
        <a:xfrm>
          <a:off x="3240" y="1299273"/>
          <a:ext cx="2210318" cy="289377"/>
        </a:xfrm>
        <a:prstGeom prst="rect">
          <a:avLst/>
        </a:prstGeom>
        <a:solidFill>
          <a:schemeClr val="accent4">
            <a:tint val="40000"/>
            <a:alpha val="90000"/>
            <a:hueOff val="-1157671"/>
            <a:satOff val="4875"/>
            <a:lumOff val="561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-1157671"/>
              <a:satOff val="4875"/>
              <a:lumOff val="56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10160" rIns="56896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Char char="•"/>
          </a:pPr>
          <a:r>
            <a:rPr lang="de-DE" sz="800" kern="1200" dirty="0" err="1"/>
            <a:t>Genriert</a:t>
          </a:r>
          <a:r>
            <a:rPr lang="de-DE" sz="800" kern="1200" dirty="0"/>
            <a:t> IDs der lokalen Ports</a:t>
          </a:r>
        </a:p>
      </dsp:txBody>
      <dsp:txXfrm>
        <a:off x="3240" y="1299273"/>
        <a:ext cx="2210318" cy="289377"/>
      </dsp:txXfrm>
    </dsp:sp>
    <dsp:sp modelId="{574AADEE-F935-48AD-B0DB-A1DFD8970F9C}">
      <dsp:nvSpPr>
        <dsp:cNvPr id="0" name=""/>
        <dsp:cNvSpPr/>
      </dsp:nvSpPr>
      <dsp:spPr>
        <a:xfrm>
          <a:off x="2213558" y="1299273"/>
          <a:ext cx="2210318" cy="289377"/>
        </a:xfrm>
        <a:prstGeom prst="rect">
          <a:avLst/>
        </a:prstGeom>
        <a:solidFill>
          <a:schemeClr val="accent4">
            <a:tint val="40000"/>
            <a:alpha val="90000"/>
            <a:hueOff val="-1447089"/>
            <a:satOff val="6094"/>
            <a:lumOff val="702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-1447089"/>
              <a:satOff val="6094"/>
              <a:lumOff val="70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10160" rIns="56896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Char char="•"/>
          </a:pPr>
          <a:r>
            <a:rPr lang="de-DE" sz="800" kern="1200" dirty="0"/>
            <a:t>Gerätespezifische Einstellungen</a:t>
          </a:r>
        </a:p>
      </dsp:txBody>
      <dsp:txXfrm>
        <a:off x="2213558" y="1299273"/>
        <a:ext cx="2210318" cy="289377"/>
      </dsp:txXfrm>
    </dsp:sp>
    <dsp:sp modelId="{D8EBD60E-F5DA-411B-BF9C-91D839CE0C2A}">
      <dsp:nvSpPr>
        <dsp:cNvPr id="0" name=""/>
        <dsp:cNvSpPr/>
      </dsp:nvSpPr>
      <dsp:spPr>
        <a:xfrm>
          <a:off x="4423877" y="1299273"/>
          <a:ext cx="2210318" cy="289377"/>
        </a:xfrm>
        <a:prstGeom prst="rect">
          <a:avLst/>
        </a:prstGeom>
        <a:solidFill>
          <a:schemeClr val="accent4">
            <a:tint val="40000"/>
            <a:alpha val="90000"/>
            <a:hueOff val="-1736507"/>
            <a:satOff val="7313"/>
            <a:lumOff val="842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-1736507"/>
              <a:satOff val="7313"/>
              <a:lumOff val="84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10160" rIns="56896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Char char="•"/>
          </a:pPr>
          <a:r>
            <a:rPr lang="de-DE" sz="800" kern="1200" dirty="0"/>
            <a:t>Generiert </a:t>
          </a:r>
          <a:r>
            <a:rPr lang="de-DE" sz="800" kern="1200" dirty="0" err="1"/>
            <a:t>master.c</a:t>
          </a:r>
          <a:endParaRPr lang="de-DE" sz="800" kern="1200" dirty="0"/>
        </a:p>
      </dsp:txBody>
      <dsp:txXfrm>
        <a:off x="4423877" y="1299273"/>
        <a:ext cx="2210318" cy="289377"/>
      </dsp:txXfrm>
    </dsp:sp>
    <dsp:sp modelId="{AF37F22D-ADBD-45E5-9E20-AC3551CA4D07}">
      <dsp:nvSpPr>
        <dsp:cNvPr id="0" name=""/>
        <dsp:cNvSpPr/>
      </dsp:nvSpPr>
      <dsp:spPr>
        <a:xfrm rot="10800000">
          <a:off x="0" y="1192"/>
          <a:ext cx="6637435" cy="967816"/>
        </a:xfrm>
        <a:prstGeom prst="upArrowCallout">
          <a:avLst/>
        </a:prstGeom>
        <a:solidFill>
          <a:schemeClr val="accent4">
            <a:hueOff val="-2015536"/>
            <a:satOff val="25876"/>
            <a:lumOff val="39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/>
            <a:t>Main-Generator</a:t>
          </a:r>
        </a:p>
      </dsp:txBody>
      <dsp:txXfrm rot="-10800000">
        <a:off x="0" y="1192"/>
        <a:ext cx="6637435" cy="339703"/>
      </dsp:txXfrm>
    </dsp:sp>
    <dsp:sp modelId="{A13A63DF-9DC8-41F9-A779-684208010E7F}">
      <dsp:nvSpPr>
        <dsp:cNvPr id="0" name=""/>
        <dsp:cNvSpPr/>
      </dsp:nvSpPr>
      <dsp:spPr>
        <a:xfrm>
          <a:off x="0" y="340895"/>
          <a:ext cx="3318717" cy="289377"/>
        </a:xfrm>
        <a:prstGeom prst="rect">
          <a:avLst/>
        </a:prstGeom>
        <a:solidFill>
          <a:schemeClr val="accent4">
            <a:tint val="40000"/>
            <a:alpha val="90000"/>
            <a:hueOff val="-2025924"/>
            <a:satOff val="8531"/>
            <a:lumOff val="983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-2025924"/>
              <a:satOff val="8531"/>
              <a:lumOff val="98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10160" rIns="56896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Char char="•"/>
          </a:pPr>
          <a:r>
            <a:rPr lang="de-DE" sz="800" kern="1200" dirty="0"/>
            <a:t>Generiert IDs der Remote-Ports</a:t>
          </a:r>
        </a:p>
      </dsp:txBody>
      <dsp:txXfrm>
        <a:off x="0" y="340895"/>
        <a:ext cx="3318717" cy="289377"/>
      </dsp:txXfrm>
    </dsp:sp>
    <dsp:sp modelId="{B722C404-8433-4AC2-94BD-BF739BFA3EA5}">
      <dsp:nvSpPr>
        <dsp:cNvPr id="0" name=""/>
        <dsp:cNvSpPr/>
      </dsp:nvSpPr>
      <dsp:spPr>
        <a:xfrm>
          <a:off x="3318717" y="340895"/>
          <a:ext cx="3318717" cy="289377"/>
        </a:xfrm>
        <a:prstGeom prst="rect">
          <a:avLst/>
        </a:prstGeom>
        <a:solidFill>
          <a:schemeClr val="accent4">
            <a:tint val="40000"/>
            <a:alpha val="90000"/>
            <a:hueOff val="-2315342"/>
            <a:satOff val="9750"/>
            <a:lumOff val="1123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-2315342"/>
              <a:satOff val="9750"/>
              <a:lumOff val="112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10160" rIns="56896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Char char="•"/>
          </a:pPr>
          <a:r>
            <a:rPr lang="de-DE" sz="800" kern="1200" dirty="0"/>
            <a:t>Erstellt Ordnerstruktur</a:t>
          </a:r>
        </a:p>
      </dsp:txBody>
      <dsp:txXfrm>
        <a:off x="3318717" y="340895"/>
        <a:ext cx="3318717" cy="28937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469640-FE55-4F7F-B497-1B74F4E2C0F5}">
      <dsp:nvSpPr>
        <dsp:cNvPr id="0" name=""/>
        <dsp:cNvSpPr/>
      </dsp:nvSpPr>
      <dsp:spPr>
        <a:xfrm>
          <a:off x="1882" y="88197"/>
          <a:ext cx="2293726" cy="917490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013" tIns="34671" rIns="34671" bIns="34671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600" kern="1200" dirty="0" err="1"/>
            <a:t>prepare</a:t>
          </a:r>
          <a:endParaRPr lang="de-DE" sz="2600" kern="1200" dirty="0"/>
        </a:p>
      </dsp:txBody>
      <dsp:txXfrm>
        <a:off x="460627" y="88197"/>
        <a:ext cx="1376236" cy="917490"/>
      </dsp:txXfrm>
    </dsp:sp>
    <dsp:sp modelId="{11FFF8AB-45E7-45A5-96C5-D063E0015043}">
      <dsp:nvSpPr>
        <dsp:cNvPr id="0" name=""/>
        <dsp:cNvSpPr/>
      </dsp:nvSpPr>
      <dsp:spPr>
        <a:xfrm>
          <a:off x="2066236" y="88197"/>
          <a:ext cx="2293726" cy="917490"/>
        </a:xfrm>
        <a:prstGeom prst="chevron">
          <a:avLst/>
        </a:prstGeom>
        <a:solidFill>
          <a:schemeClr val="accent4">
            <a:hueOff val="-1007768"/>
            <a:satOff val="12938"/>
            <a:lumOff val="19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013" tIns="34671" rIns="34671" bIns="34671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600" kern="1200" dirty="0" err="1"/>
            <a:t>process</a:t>
          </a:r>
          <a:endParaRPr lang="de-DE" sz="2600" kern="1200" dirty="0"/>
        </a:p>
      </dsp:txBody>
      <dsp:txXfrm>
        <a:off x="2524981" y="88197"/>
        <a:ext cx="1376236" cy="917490"/>
      </dsp:txXfrm>
    </dsp:sp>
    <dsp:sp modelId="{D63463ED-A055-47CD-86CC-42B0566C8334}">
      <dsp:nvSpPr>
        <dsp:cNvPr id="0" name=""/>
        <dsp:cNvSpPr/>
      </dsp:nvSpPr>
      <dsp:spPr>
        <a:xfrm>
          <a:off x="4130590" y="88197"/>
          <a:ext cx="2293726" cy="917490"/>
        </a:xfrm>
        <a:prstGeom prst="chevron">
          <a:avLst/>
        </a:prstGeom>
        <a:solidFill>
          <a:schemeClr val="accent4">
            <a:hueOff val="-2015536"/>
            <a:satOff val="25876"/>
            <a:lumOff val="39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013" tIns="34671" rIns="34671" bIns="34671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600" kern="1200" dirty="0" err="1"/>
            <a:t>persist</a:t>
          </a:r>
          <a:endParaRPr lang="de-DE" sz="2600" kern="1200" dirty="0"/>
        </a:p>
      </dsp:txBody>
      <dsp:txXfrm>
        <a:off x="4589335" y="88197"/>
        <a:ext cx="1376236" cy="9174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3789040" y="252656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algn="r"/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97160" y="853244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789040" y="853244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F8B742-6BAC-4ABF-B2EB-174ED71661CE}" type="slidenum">
              <a:rPr lang="de-DE" smtClean="0"/>
              <a:t>‹Nr.›</a:t>
            </a:fld>
            <a:endParaRPr lang="de-DE"/>
          </a:p>
        </p:txBody>
      </p:sp>
      <p:pic>
        <p:nvPicPr>
          <p:cNvPr id="6" name="Logo OTH" descr="OTH_Logo_3zeilig_A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>
          <a:xfrm>
            <a:off x="476672" y="251520"/>
            <a:ext cx="2983074" cy="4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5925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BC4B87-6123-4AD5-BA18-D0C615F32DE0}" type="datetimeFigureOut">
              <a:rPr lang="de-DE" smtClean="0"/>
              <a:t>10.07.2018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D54D14-BD7D-4C86-87A4-3C7AAB60AB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9783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875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749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624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498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373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246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120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2995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10.07.2018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err="1"/>
              <a:t>Legosar</a:t>
            </a:r>
            <a:r>
              <a:rPr lang="de-DE" dirty="0"/>
              <a:t> SS 18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7" name="Titel 1"/>
          <p:cNvSpPr>
            <a:spLocks noGrp="1"/>
          </p:cNvSpPr>
          <p:nvPr>
            <p:ph type="ctrTitle" hasCustomPrompt="1"/>
          </p:nvPr>
        </p:nvSpPr>
        <p:spPr>
          <a:xfrm>
            <a:off x="214931" y="1138486"/>
            <a:ext cx="5829300" cy="1567997"/>
          </a:xfrm>
        </p:spPr>
        <p:txBody>
          <a:bodyPr rIns="0" anchor="ctr" anchorCtr="0">
            <a:normAutofit/>
          </a:bodyPr>
          <a:lstStyle>
            <a:lvl1pPr algn="l">
              <a:defRPr sz="2475" b="1"/>
            </a:lvl1pPr>
          </a:lstStyle>
          <a:p>
            <a:r>
              <a:rPr lang="de-DE" dirty="0"/>
              <a:t>Titel durch Klicken bearbeiten</a:t>
            </a:r>
          </a:p>
        </p:txBody>
      </p:sp>
      <p:sp>
        <p:nvSpPr>
          <p:cNvPr id="18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214931" y="2499743"/>
            <a:ext cx="5830974" cy="326655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571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3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6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7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29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00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2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Untertitel eingeben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80299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10.07.2018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Legosar</a:t>
            </a:r>
            <a:r>
              <a:rPr lang="de-DE" dirty="0"/>
              <a:t> SS 18</a:t>
            </a: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782000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groß variabel qu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10.07.2018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Legosar</a:t>
            </a:r>
            <a:r>
              <a:rPr lang="de-DE" dirty="0"/>
              <a:t> SS 18</a:t>
            </a:r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212745" y="686480"/>
            <a:ext cx="6426000" cy="3911456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de-DE" dirty="0"/>
              <a:t>Bild/ Illustration variabel -&gt; </a:t>
            </a:r>
            <a:br>
              <a:rPr lang="de-DE" dirty="0"/>
            </a:br>
            <a:r>
              <a:rPr lang="de-DE" dirty="0"/>
              <a:t>auf Symbol klicken und einfügen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9706874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groß fix qu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 dirty="0"/>
              <a:t>10.07.2018</a:t>
            </a:r>
          </a:p>
        </p:txBody>
      </p:sp>
      <p:sp>
        <p:nvSpPr>
          <p:cNvPr id="3" name="Fußzeilenplatzhalt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dirty="0" err="1"/>
              <a:t>Legosar</a:t>
            </a:r>
            <a:r>
              <a:rPr lang="de-DE" dirty="0"/>
              <a:t> SS 18</a:t>
            </a:r>
          </a:p>
        </p:txBody>
      </p:sp>
      <p:sp>
        <p:nvSpPr>
          <p:cNvPr id="8" name="Foliennummernplatzhalt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Bildplatzhalter"/>
          <p:cNvSpPr>
            <a:spLocks noGrp="1"/>
          </p:cNvSpPr>
          <p:nvPr>
            <p:ph type="pic" sz="quarter" idx="13" hasCustomPrompt="1"/>
          </p:nvPr>
        </p:nvSpPr>
        <p:spPr>
          <a:xfrm>
            <a:off x="215502" y="692695"/>
            <a:ext cx="6426994" cy="390670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/>
              <a:t>Bild fix -&gt; auf Symbol klicken und einfügen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8323440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Bild groß fix qu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10.07.2018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Legosar</a:t>
            </a:r>
            <a:r>
              <a:rPr lang="de-DE" dirty="0"/>
              <a:t> SS 18</a:t>
            </a:r>
          </a:p>
        </p:txBody>
      </p:sp>
      <p:sp>
        <p:nvSpPr>
          <p:cNvPr id="5" name="Bildplatzhalter"/>
          <p:cNvSpPr>
            <a:spLocks noGrp="1"/>
          </p:cNvSpPr>
          <p:nvPr>
            <p:ph type="pic" sz="quarter" idx="13" hasCustomPrompt="1"/>
          </p:nvPr>
        </p:nvSpPr>
        <p:spPr>
          <a:xfrm>
            <a:off x="210603" y="1101600"/>
            <a:ext cx="6426994" cy="351960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/>
              <a:t>Bild fix -&gt; auf Symbol klicken und einfügen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9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10944" y="597786"/>
            <a:ext cx="6426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1575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</p:spTree>
    <p:extLst>
      <p:ext uri="{BB962C8B-B14F-4D97-AF65-F5344CB8AC3E}">
        <p14:creationId xmlns:p14="http://schemas.microsoft.com/office/powerpoint/2010/main" val="31144047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2 Bilder f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10.07.2018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Legosar</a:t>
            </a:r>
            <a:r>
              <a:rPr lang="de-DE" dirty="0"/>
              <a:t> SS 18</a:t>
            </a: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Bildplatzhalter rechts"/>
          <p:cNvSpPr>
            <a:spLocks noGrp="1"/>
          </p:cNvSpPr>
          <p:nvPr>
            <p:ph type="pic" sz="quarter" idx="15" hasCustomPrompt="1"/>
          </p:nvPr>
        </p:nvSpPr>
        <p:spPr>
          <a:xfrm>
            <a:off x="3504966" y="1101600"/>
            <a:ext cx="3131634" cy="3509398"/>
          </a:xfrm>
        </p:spPr>
        <p:txBody>
          <a:bodyPr>
            <a:normAutofit/>
          </a:bodyPr>
          <a:lstStyle>
            <a:lvl1pPr marL="0" indent="0">
              <a:buNone/>
              <a:defRPr sz="1125"/>
            </a:lvl1pPr>
          </a:lstStyle>
          <a:p>
            <a:r>
              <a:rPr lang="de-DE" dirty="0"/>
              <a:t>Bild fix -&gt; auf Symbol klicken und einfügen</a:t>
            </a:r>
          </a:p>
        </p:txBody>
      </p:sp>
      <p:sp>
        <p:nvSpPr>
          <p:cNvPr id="5" name="Bildplatzhalter links"/>
          <p:cNvSpPr>
            <a:spLocks noGrp="1"/>
          </p:cNvSpPr>
          <p:nvPr>
            <p:ph type="pic" sz="quarter" idx="13" hasCustomPrompt="1"/>
          </p:nvPr>
        </p:nvSpPr>
        <p:spPr>
          <a:xfrm>
            <a:off x="210601" y="1101600"/>
            <a:ext cx="3131999" cy="3509398"/>
          </a:xfrm>
        </p:spPr>
        <p:txBody>
          <a:bodyPr>
            <a:normAutofit/>
          </a:bodyPr>
          <a:lstStyle>
            <a:lvl1pPr marL="0" indent="0">
              <a:buNone/>
              <a:defRPr sz="1125"/>
            </a:lvl1pPr>
          </a:lstStyle>
          <a:p>
            <a:r>
              <a:rPr lang="de-DE" dirty="0"/>
              <a:t>Bild fix -&gt; auf Symbol klicken und einfügen</a:t>
            </a:r>
          </a:p>
        </p:txBody>
      </p:sp>
      <p:sp>
        <p:nvSpPr>
          <p:cNvPr id="4" name="Titel rechts"/>
          <p:cNvSpPr>
            <a:spLocks noGrp="1"/>
          </p:cNvSpPr>
          <p:nvPr>
            <p:ph type="body" sz="quarter" idx="16" hasCustomPrompt="1"/>
          </p:nvPr>
        </p:nvSpPr>
        <p:spPr>
          <a:xfrm>
            <a:off x="3504966" y="769002"/>
            <a:ext cx="3131634" cy="234900"/>
          </a:xfrm>
        </p:spPr>
        <p:txBody>
          <a:bodyPr tIns="36000" rIns="0" bIns="36000" anchor="ctr" anchorCtr="0">
            <a:noAutofit/>
          </a:bodyPr>
          <a:lstStyle>
            <a:lvl1pPr marL="0" indent="0">
              <a:buNone/>
              <a:defRPr sz="1125" b="1" baseline="0"/>
            </a:lvl1pPr>
          </a:lstStyle>
          <a:p>
            <a:pPr lvl="0"/>
            <a:r>
              <a:rPr lang="de-DE" dirty="0"/>
              <a:t>Titel bearbeiten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3" name="Titel rechts"/>
          <p:cNvSpPr>
            <a:spLocks noGrp="1"/>
          </p:cNvSpPr>
          <p:nvPr>
            <p:ph type="body" sz="quarter" idx="17" hasCustomPrompt="1"/>
          </p:nvPr>
        </p:nvSpPr>
        <p:spPr>
          <a:xfrm>
            <a:off x="210966" y="770400"/>
            <a:ext cx="3131634" cy="234900"/>
          </a:xfrm>
        </p:spPr>
        <p:txBody>
          <a:bodyPr tIns="36000" rIns="0" bIns="36000" anchor="ctr" anchorCtr="0">
            <a:noAutofit/>
          </a:bodyPr>
          <a:lstStyle>
            <a:lvl1pPr marL="0" indent="0">
              <a:buNone/>
              <a:defRPr sz="1125" b="1" baseline="0"/>
            </a:lvl1pPr>
          </a:lstStyle>
          <a:p>
            <a:pPr lvl="0"/>
            <a:r>
              <a:rPr lang="de-DE" dirty="0"/>
              <a:t>Titel bearbeiten</a:t>
            </a:r>
          </a:p>
        </p:txBody>
      </p:sp>
    </p:spTree>
    <p:extLst>
      <p:ext uri="{BB962C8B-B14F-4D97-AF65-F5344CB8AC3E}">
        <p14:creationId xmlns:p14="http://schemas.microsoft.com/office/powerpoint/2010/main" val="11606090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und Bild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10.07.2018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>
          <a:xfrm>
            <a:off x="210600" y="4773604"/>
            <a:ext cx="3380418" cy="369901"/>
          </a:xfrm>
        </p:spPr>
        <p:txBody>
          <a:bodyPr/>
          <a:lstStyle/>
          <a:p>
            <a:r>
              <a:rPr lang="de-DE" dirty="0" err="1"/>
              <a:t>Legosar</a:t>
            </a:r>
            <a:r>
              <a:rPr lang="de-DE" dirty="0"/>
              <a:t> SS 18</a:t>
            </a: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Bildplatzhalter"/>
          <p:cNvSpPr>
            <a:spLocks noGrp="1"/>
          </p:cNvSpPr>
          <p:nvPr>
            <p:ph type="pic" sz="quarter" idx="13" hasCustomPrompt="1"/>
          </p:nvPr>
        </p:nvSpPr>
        <p:spPr>
          <a:xfrm>
            <a:off x="3504621" y="705884"/>
            <a:ext cx="3126558" cy="3609405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de-DE" dirty="0"/>
              <a:t>Bild fix -&gt;</a:t>
            </a:r>
            <a:br>
              <a:rPr lang="de-DE" dirty="0"/>
            </a:br>
            <a:r>
              <a:rPr lang="de-DE" dirty="0"/>
              <a:t>auf Symbol klicken </a:t>
            </a:r>
            <a:br>
              <a:rPr lang="de-DE" dirty="0"/>
            </a:br>
            <a:r>
              <a:rPr lang="de-DE" dirty="0"/>
              <a:t>und einfügen</a:t>
            </a:r>
          </a:p>
        </p:txBody>
      </p:sp>
      <p:sp>
        <p:nvSpPr>
          <p:cNvPr id="4" name="Textplatzhalter links"/>
          <p:cNvSpPr>
            <a:spLocks noGrp="1"/>
          </p:cNvSpPr>
          <p:nvPr>
            <p:ph type="body" sz="quarter" idx="15" hasCustomPrompt="1"/>
          </p:nvPr>
        </p:nvSpPr>
        <p:spPr>
          <a:xfrm>
            <a:off x="207081" y="1040260"/>
            <a:ext cx="3135519" cy="3564043"/>
          </a:xfrm>
        </p:spPr>
        <p:txBody>
          <a:bodyPr>
            <a:normAutofit/>
          </a:bodyPr>
          <a:lstStyle>
            <a:lvl1pPr marL="98220" indent="-98220">
              <a:defRPr sz="1125"/>
            </a:lvl1pPr>
            <a:lvl2pPr marL="253583" indent="-105364">
              <a:defRPr sz="1125"/>
            </a:lvl2pPr>
            <a:lvl3pPr marL="401806" indent="-99113">
              <a:defRPr sz="1125"/>
            </a:lvl3pPr>
            <a:lvl4pPr marL="604496" indent="-128579">
              <a:defRPr sz="1125"/>
            </a:lvl4pPr>
            <a:lvl5pPr marL="811649" indent="-128579">
              <a:buFont typeface="Arial" panose="020B0604020202020204" pitchFamily="34" charset="0"/>
              <a:buChar char="•"/>
              <a:defRPr sz="1125"/>
            </a:lvl5pPr>
          </a:lstStyle>
          <a:p>
            <a:pPr lvl="0"/>
            <a:r>
              <a:rPr lang="de-DE" dirty="0"/>
              <a:t>Text durch Klick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1" name="Untertitel rechts"/>
          <p:cNvSpPr>
            <a:spLocks noGrp="1"/>
          </p:cNvSpPr>
          <p:nvPr>
            <p:ph type="body" sz="quarter" idx="16" hasCustomPrompt="1"/>
          </p:nvPr>
        </p:nvSpPr>
        <p:spPr>
          <a:xfrm>
            <a:off x="3504621" y="4436280"/>
            <a:ext cx="3132534" cy="168022"/>
          </a:xfrm>
        </p:spPr>
        <p:txBody>
          <a:bodyPr>
            <a:normAutofit/>
          </a:bodyPr>
          <a:lstStyle>
            <a:lvl1pPr marL="0" indent="0">
              <a:buNone/>
              <a:defRPr sz="825" baseline="0"/>
            </a:lvl1pPr>
          </a:lstStyle>
          <a:p>
            <a:pPr lvl="0"/>
            <a:r>
              <a:rPr lang="de-DE" dirty="0"/>
              <a:t>Untertitel Objekt durch Klick bearbeiten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2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10944" y="597786"/>
            <a:ext cx="31347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1575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</p:spTree>
    <p:extLst>
      <p:ext uri="{BB962C8B-B14F-4D97-AF65-F5344CB8AC3E}">
        <p14:creationId xmlns:p14="http://schemas.microsoft.com/office/powerpoint/2010/main" val="2774151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10.07.2018</a:t>
            </a:r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Legosar</a:t>
            </a:r>
            <a:r>
              <a:rPr lang="de-DE" dirty="0"/>
              <a:t> SS 18</a:t>
            </a:r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Textplatzhalter links"/>
          <p:cNvSpPr>
            <a:spLocks noGrp="1"/>
          </p:cNvSpPr>
          <p:nvPr>
            <p:ph type="body" sz="quarter" idx="15" hasCustomPrompt="1"/>
          </p:nvPr>
        </p:nvSpPr>
        <p:spPr>
          <a:xfrm>
            <a:off x="207081" y="1040260"/>
            <a:ext cx="3135519" cy="3564043"/>
          </a:xfrm>
        </p:spPr>
        <p:txBody>
          <a:bodyPr>
            <a:normAutofit/>
          </a:bodyPr>
          <a:lstStyle>
            <a:lvl1pPr marL="98220" indent="-98220">
              <a:defRPr sz="1125"/>
            </a:lvl1pPr>
            <a:lvl2pPr marL="253583" indent="-105364">
              <a:defRPr sz="1125"/>
            </a:lvl2pPr>
            <a:lvl3pPr marL="401806" indent="-99113">
              <a:defRPr sz="1125"/>
            </a:lvl3pPr>
            <a:lvl4pPr marL="604496" indent="-128579">
              <a:defRPr sz="1125"/>
            </a:lvl4pPr>
            <a:lvl5pPr marL="811649" indent="-128579">
              <a:buFont typeface="Arial" panose="020B0604020202020204" pitchFamily="34" charset="0"/>
              <a:buChar char="•"/>
              <a:defRPr sz="1125"/>
            </a:lvl5pPr>
          </a:lstStyle>
          <a:p>
            <a:pPr lvl="0"/>
            <a:r>
              <a:rPr lang="de-DE" dirty="0"/>
              <a:t>Text durch Klick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3" name="Inhaltsplatzhalter 5"/>
          <p:cNvSpPr>
            <a:spLocks noGrp="1"/>
          </p:cNvSpPr>
          <p:nvPr>
            <p:ph sz="quarter" idx="4"/>
          </p:nvPr>
        </p:nvSpPr>
        <p:spPr>
          <a:xfrm>
            <a:off x="3504600" y="712414"/>
            <a:ext cx="3132000" cy="3898584"/>
          </a:xfrm>
        </p:spPr>
        <p:txBody>
          <a:bodyPr>
            <a:normAutofit/>
          </a:bodyPr>
          <a:lstStyle>
            <a:lvl1pPr>
              <a:defRPr sz="1125"/>
            </a:lvl1pPr>
            <a:lvl2pPr>
              <a:defRPr sz="1125"/>
            </a:lvl2pPr>
            <a:lvl3pPr>
              <a:defRPr sz="1125"/>
            </a:lvl3pPr>
            <a:lvl4pPr>
              <a:defRPr sz="1125"/>
            </a:lvl4pPr>
            <a:lvl5pPr>
              <a:defRPr sz="1125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1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10944" y="597786"/>
            <a:ext cx="31347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1575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</p:spTree>
    <p:extLst>
      <p:ext uri="{BB962C8B-B14F-4D97-AF65-F5344CB8AC3E}">
        <p14:creationId xmlns:p14="http://schemas.microsoft.com/office/powerpoint/2010/main" val="22176069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10.07.2018</a:t>
            </a:r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Legosar</a:t>
            </a:r>
            <a:r>
              <a:rPr lang="de-DE" dirty="0"/>
              <a:t> SS 18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10600" y="678942"/>
            <a:ext cx="6426000" cy="3312710"/>
          </a:xfrm>
        </p:spPr>
        <p:txBody>
          <a:bodyPr>
            <a:normAutofit/>
          </a:bodyPr>
          <a:lstStyle>
            <a:lvl1pPr marL="0" indent="0">
              <a:buNone/>
              <a:defRPr sz="1125"/>
            </a:lvl1pPr>
            <a:lvl2pPr marL="257156" indent="0">
              <a:buNone/>
              <a:defRPr sz="1575"/>
            </a:lvl2pPr>
            <a:lvl3pPr marL="514312" indent="0">
              <a:buNone/>
              <a:defRPr sz="1350"/>
            </a:lvl3pPr>
            <a:lvl4pPr marL="771468" indent="0">
              <a:buNone/>
              <a:defRPr sz="1125"/>
            </a:lvl4pPr>
            <a:lvl5pPr marL="1028624" indent="0">
              <a:buNone/>
              <a:defRPr sz="1125"/>
            </a:lvl5pPr>
            <a:lvl6pPr marL="1285780" indent="0">
              <a:buNone/>
              <a:defRPr sz="1125"/>
            </a:lvl6pPr>
            <a:lvl7pPr marL="1542935" indent="0">
              <a:buNone/>
              <a:defRPr sz="1125"/>
            </a:lvl7pPr>
            <a:lvl8pPr marL="1800090" indent="0">
              <a:buNone/>
              <a:defRPr sz="1125"/>
            </a:lvl8pPr>
            <a:lvl9pPr marL="2057246" indent="0">
              <a:buNone/>
              <a:defRPr sz="1125"/>
            </a:lvl9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10600" y="4423050"/>
            <a:ext cx="6426000" cy="308941"/>
          </a:xfrm>
        </p:spPr>
        <p:txBody>
          <a:bodyPr/>
          <a:lstStyle>
            <a:lvl1pPr marL="0" indent="0">
              <a:buNone/>
              <a:defRPr sz="825"/>
            </a:lvl1pPr>
            <a:lvl2pPr marL="257156" indent="0">
              <a:buNone/>
              <a:defRPr sz="675"/>
            </a:lvl2pPr>
            <a:lvl3pPr marL="514312" indent="0">
              <a:buNone/>
              <a:defRPr sz="600"/>
            </a:lvl3pPr>
            <a:lvl4pPr marL="771468" indent="0">
              <a:buNone/>
              <a:defRPr sz="525"/>
            </a:lvl4pPr>
            <a:lvl5pPr marL="1028624" indent="0">
              <a:buNone/>
              <a:defRPr sz="525"/>
            </a:lvl5pPr>
            <a:lvl6pPr marL="1285780" indent="0">
              <a:buNone/>
              <a:defRPr sz="525"/>
            </a:lvl6pPr>
            <a:lvl7pPr marL="1542935" indent="0">
              <a:buNone/>
              <a:defRPr sz="525"/>
            </a:lvl7pPr>
            <a:lvl8pPr marL="1800090" indent="0">
              <a:buNone/>
              <a:defRPr sz="525"/>
            </a:lvl8pPr>
            <a:lvl9pPr marL="2057246" indent="0">
              <a:buNone/>
              <a:defRPr sz="525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1" name="Überschrift rechts oben"/>
          <p:cNvSpPr>
            <a:spLocks noGrp="1"/>
          </p:cNvSpPr>
          <p:nvPr>
            <p:ph type="body" sz="quarter" idx="13" hasCustomPrompt="1"/>
          </p:nvPr>
        </p:nvSpPr>
        <p:spPr>
          <a:xfrm>
            <a:off x="210600" y="3999600"/>
            <a:ext cx="6426000" cy="424800"/>
          </a:xfrm>
        </p:spPr>
        <p:txBody>
          <a:bodyPr rIns="0" anchor="b" anchorCtr="0">
            <a:noAutofit/>
          </a:bodyPr>
          <a:lstStyle>
            <a:lvl1pPr marL="0" indent="0" algn="l">
              <a:buNone/>
              <a:defRPr sz="1575" b="0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</p:spTree>
    <p:extLst>
      <p:ext uri="{BB962C8B-B14F-4D97-AF65-F5344CB8AC3E}">
        <p14:creationId xmlns:p14="http://schemas.microsoft.com/office/powerpoint/2010/main" val="2097854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10.07.2018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Legosar</a:t>
            </a:r>
            <a:r>
              <a:rPr lang="de-DE" dirty="0"/>
              <a:t> SS 18</a:t>
            </a:r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0" name="Inhaltsplatzhalter"/>
          <p:cNvSpPr>
            <a:spLocks noGrp="1"/>
          </p:cNvSpPr>
          <p:nvPr>
            <p:ph idx="1" hasCustomPrompt="1"/>
          </p:nvPr>
        </p:nvSpPr>
        <p:spPr>
          <a:xfrm>
            <a:off x="209375" y="1036558"/>
            <a:ext cx="6426000" cy="35075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125" baseline="0"/>
            </a:lvl1pPr>
            <a:lvl2pPr marL="275015" indent="-126793">
              <a:defRPr sz="1125"/>
            </a:lvl2pPr>
            <a:lvl3pPr>
              <a:defRPr sz="1125"/>
            </a:lvl3pPr>
            <a:lvl4pPr>
              <a:defRPr sz="1125"/>
            </a:lvl4pPr>
            <a:lvl5pPr>
              <a:defRPr sz="1125"/>
            </a:lvl5pPr>
          </a:lstStyle>
          <a:p>
            <a:pPr lvl="0"/>
            <a:r>
              <a:rPr lang="de-DE" dirty="0"/>
              <a:t>Text bearbeiten oder Bild/ Illustration einfügen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4" name="Überschrift rechts oben"/>
          <p:cNvSpPr>
            <a:spLocks noGrp="1"/>
          </p:cNvSpPr>
          <p:nvPr>
            <p:ph type="body" sz="quarter" idx="13" hasCustomPrompt="1"/>
          </p:nvPr>
        </p:nvSpPr>
        <p:spPr>
          <a:xfrm>
            <a:off x="210944" y="597786"/>
            <a:ext cx="6426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1575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Text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293466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(rechts oben) und Inha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10.07.2018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Legosar</a:t>
            </a:r>
            <a:r>
              <a:rPr lang="de-DE" dirty="0"/>
              <a:t> SS 18</a:t>
            </a:r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1" name="Inhaltsplatzhalter"/>
          <p:cNvSpPr>
            <a:spLocks noGrp="1"/>
          </p:cNvSpPr>
          <p:nvPr>
            <p:ph idx="15" hasCustomPrompt="1"/>
          </p:nvPr>
        </p:nvSpPr>
        <p:spPr>
          <a:xfrm>
            <a:off x="209376" y="668709"/>
            <a:ext cx="6427225" cy="3943082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125" baseline="0"/>
            </a:lvl1pPr>
            <a:lvl2pPr marL="275015" indent="-126793">
              <a:defRPr sz="1125"/>
            </a:lvl2pPr>
            <a:lvl3pPr>
              <a:defRPr sz="1125"/>
            </a:lvl3pPr>
            <a:lvl4pPr>
              <a:defRPr sz="1125"/>
            </a:lvl4pPr>
            <a:lvl5pPr>
              <a:defRPr sz="1125"/>
            </a:lvl5pPr>
          </a:lstStyle>
          <a:p>
            <a:pPr lvl="0"/>
            <a:r>
              <a:rPr lang="de-DE" dirty="0"/>
              <a:t>Text bearbeiten oder Bild/ Illustration einfügen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9632986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_mit_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erade Verbindung 10"/>
          <p:cNvCxnSpPr/>
          <p:nvPr userDrawn="1"/>
        </p:nvCxnSpPr>
        <p:spPr>
          <a:xfrm>
            <a:off x="0" y="534600"/>
            <a:ext cx="68580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Bildplatzhalter 3"/>
          <p:cNvSpPr>
            <a:spLocks noGrp="1"/>
          </p:cNvSpPr>
          <p:nvPr>
            <p:ph type="pic" sz="quarter" idx="13" hasCustomPrompt="1"/>
          </p:nvPr>
        </p:nvSpPr>
        <p:spPr>
          <a:xfrm>
            <a:off x="209553" y="1492419"/>
            <a:ext cx="6426994" cy="311307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/>
              <a:t>Bild fix -&gt; </a:t>
            </a:r>
            <a:br>
              <a:rPr lang="de-DE" dirty="0"/>
            </a:br>
            <a:r>
              <a:rPr lang="de-DE" dirty="0"/>
              <a:t>auf Symbol klicken und einfügen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209552" y="1044448"/>
            <a:ext cx="6426000" cy="262346"/>
          </a:xfrm>
        </p:spPr>
        <p:txBody>
          <a:bodyPr>
            <a:noAutofit/>
          </a:bodyPr>
          <a:lstStyle>
            <a:lvl1pPr marL="0" indent="0" algn="l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3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6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7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29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00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2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Untertitel eingeben</a:t>
            </a:r>
          </a:p>
        </p:txBody>
      </p:sp>
      <p:sp>
        <p:nvSpPr>
          <p:cNvPr id="15" name="Datumsplatzhalter 5"/>
          <p:cNvSpPr>
            <a:spLocks noGrp="1"/>
          </p:cNvSpPr>
          <p:nvPr>
            <p:ph type="dt" sz="half" idx="10"/>
          </p:nvPr>
        </p:nvSpPr>
        <p:spPr>
          <a:xfrm>
            <a:off x="3591018" y="4773604"/>
            <a:ext cx="2463366" cy="369901"/>
          </a:xfrm>
        </p:spPr>
        <p:txBody>
          <a:bodyPr/>
          <a:lstStyle/>
          <a:p>
            <a:r>
              <a:rPr lang="de-DE" dirty="0"/>
              <a:t>10.07.2018</a:t>
            </a:r>
          </a:p>
        </p:txBody>
      </p:sp>
      <p:sp>
        <p:nvSpPr>
          <p:cNvPr id="16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10600" y="4773604"/>
            <a:ext cx="3380418" cy="369901"/>
          </a:xfrm>
        </p:spPr>
        <p:txBody>
          <a:bodyPr/>
          <a:lstStyle/>
          <a:p>
            <a:r>
              <a:rPr lang="de-DE" dirty="0" err="1"/>
              <a:t>Legosar</a:t>
            </a:r>
            <a:r>
              <a:rPr lang="de-DE" dirty="0"/>
              <a:t> SS 18</a:t>
            </a:r>
          </a:p>
        </p:txBody>
      </p:sp>
      <p:sp>
        <p:nvSpPr>
          <p:cNvPr id="17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6042535" y="4767263"/>
            <a:ext cx="594066" cy="369900"/>
          </a:xfrm>
        </p:spPr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18" name="Gerade Verbindung oben"/>
          <p:cNvCxnSpPr/>
          <p:nvPr userDrawn="1"/>
        </p:nvCxnSpPr>
        <p:spPr>
          <a:xfrm>
            <a:off x="0" y="4773599"/>
            <a:ext cx="68580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9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10944" y="597786"/>
            <a:ext cx="6426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1575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  <p:pic>
        <p:nvPicPr>
          <p:cNvPr id="12" name="Logo OTH" descr="OTH_Logo_3zeilig_AM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>
          <a:xfrm>
            <a:off x="210601" y="104773"/>
            <a:ext cx="2249424" cy="325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866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10.07.2018</a:t>
            </a:r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Legosar</a:t>
            </a:r>
            <a:r>
              <a:rPr lang="de-DE" dirty="0"/>
              <a:t> SS 18</a:t>
            </a:r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504600" y="1221449"/>
            <a:ext cx="3132000" cy="3390342"/>
          </a:xfrm>
        </p:spPr>
        <p:txBody>
          <a:bodyPr>
            <a:normAutofit/>
          </a:bodyPr>
          <a:lstStyle>
            <a:lvl1pPr>
              <a:defRPr sz="1125"/>
            </a:lvl1pPr>
            <a:lvl2pPr>
              <a:defRPr sz="1125"/>
            </a:lvl2pPr>
            <a:lvl3pPr>
              <a:defRPr sz="1125"/>
            </a:lvl3pPr>
            <a:lvl4pPr>
              <a:defRPr sz="1125"/>
            </a:lvl4pPr>
            <a:lvl5pPr>
              <a:defRPr sz="1125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10600" y="1221449"/>
            <a:ext cx="3132000" cy="3390343"/>
          </a:xfrm>
        </p:spPr>
        <p:txBody>
          <a:bodyPr>
            <a:normAutofit/>
          </a:bodyPr>
          <a:lstStyle>
            <a:lvl1pPr>
              <a:defRPr sz="1125"/>
            </a:lvl1pPr>
            <a:lvl2pPr>
              <a:defRPr sz="1125"/>
            </a:lvl2pPr>
            <a:lvl3pPr>
              <a:defRPr sz="1125"/>
            </a:lvl3pPr>
            <a:lvl4pPr>
              <a:defRPr sz="1125"/>
            </a:lvl4pPr>
            <a:lvl5pPr>
              <a:defRPr sz="1125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1" name="Überschrift rechts oben"/>
          <p:cNvSpPr>
            <a:spLocks noGrp="1"/>
          </p:cNvSpPr>
          <p:nvPr>
            <p:ph type="body" sz="quarter" idx="13" hasCustomPrompt="1"/>
          </p:nvPr>
        </p:nvSpPr>
        <p:spPr>
          <a:xfrm>
            <a:off x="210944" y="597786"/>
            <a:ext cx="6426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1575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</p:spTree>
    <p:extLst>
      <p:ext uri="{BB962C8B-B14F-4D97-AF65-F5344CB8AC3E}">
        <p14:creationId xmlns:p14="http://schemas.microsoft.com/office/powerpoint/2010/main" val="1756008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umsplatzhalt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Legosar</a:t>
            </a:r>
            <a:r>
              <a:rPr lang="de-DE" dirty="0"/>
              <a:t> SS 18</a:t>
            </a:r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3504600" y="1506910"/>
            <a:ext cx="3132000" cy="31040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3504600" y="946754"/>
            <a:ext cx="3132000" cy="397552"/>
          </a:xfrm>
        </p:spPr>
        <p:txBody>
          <a:bodyPr tIns="26999" rIns="0" bIns="0" anchor="b"/>
          <a:lstStyle>
            <a:lvl1pPr marL="0" indent="0">
              <a:buNone/>
              <a:defRPr sz="1350" b="0"/>
            </a:lvl1pPr>
            <a:lvl2pPr marL="257156" indent="0">
              <a:buNone/>
              <a:defRPr sz="1125" b="1"/>
            </a:lvl2pPr>
            <a:lvl3pPr marL="514312" indent="0">
              <a:buNone/>
              <a:defRPr sz="1050" b="1"/>
            </a:lvl3pPr>
            <a:lvl4pPr marL="771468" indent="0">
              <a:buNone/>
              <a:defRPr sz="900" b="1"/>
            </a:lvl4pPr>
            <a:lvl5pPr marL="1028624" indent="0">
              <a:buNone/>
              <a:defRPr sz="900" b="1"/>
            </a:lvl5pPr>
            <a:lvl6pPr marL="1285780" indent="0">
              <a:buNone/>
              <a:defRPr sz="900" b="1"/>
            </a:lvl6pPr>
            <a:lvl7pPr marL="1542935" indent="0">
              <a:buNone/>
              <a:defRPr sz="900" b="1"/>
            </a:lvl7pPr>
            <a:lvl8pPr marL="1800090" indent="0">
              <a:buNone/>
              <a:defRPr sz="900" b="1"/>
            </a:lvl8pPr>
            <a:lvl9pPr marL="2057246" indent="0">
              <a:buNone/>
              <a:defRPr sz="900" b="1"/>
            </a:lvl9pPr>
          </a:lstStyle>
          <a:p>
            <a:pPr lvl="0"/>
            <a:r>
              <a:rPr lang="de-DE" dirty="0"/>
              <a:t>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10600" y="1506910"/>
            <a:ext cx="3132000" cy="31040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210600" y="946754"/>
            <a:ext cx="3132000" cy="397552"/>
          </a:xfrm>
        </p:spPr>
        <p:txBody>
          <a:bodyPr tIns="26999" rIns="0" bIns="0" anchor="b"/>
          <a:lstStyle>
            <a:lvl1pPr marL="0" indent="0">
              <a:buNone/>
              <a:defRPr sz="1350" b="0"/>
            </a:lvl1pPr>
            <a:lvl2pPr marL="257156" indent="0">
              <a:buNone/>
              <a:defRPr sz="1125" b="1"/>
            </a:lvl2pPr>
            <a:lvl3pPr marL="514312" indent="0">
              <a:buNone/>
              <a:defRPr sz="1050" b="1"/>
            </a:lvl3pPr>
            <a:lvl4pPr marL="771468" indent="0">
              <a:buNone/>
              <a:defRPr sz="900" b="1"/>
            </a:lvl4pPr>
            <a:lvl5pPr marL="1028624" indent="0">
              <a:buNone/>
              <a:defRPr sz="900" b="1"/>
            </a:lvl5pPr>
            <a:lvl6pPr marL="1285780" indent="0">
              <a:buNone/>
              <a:defRPr sz="900" b="1"/>
            </a:lvl6pPr>
            <a:lvl7pPr marL="1542935" indent="0">
              <a:buNone/>
              <a:defRPr sz="900" b="1"/>
            </a:lvl7pPr>
            <a:lvl8pPr marL="1800090" indent="0">
              <a:buNone/>
              <a:defRPr sz="900" b="1"/>
            </a:lvl8pPr>
            <a:lvl9pPr marL="2057246" indent="0">
              <a:buNone/>
              <a:defRPr sz="900" b="1"/>
            </a:lvl9pPr>
          </a:lstStyle>
          <a:p>
            <a:pPr lvl="0"/>
            <a:r>
              <a:rPr lang="de-DE" dirty="0"/>
              <a:t>Textformat bearbeiten</a:t>
            </a:r>
          </a:p>
        </p:txBody>
      </p:sp>
      <p:sp>
        <p:nvSpPr>
          <p:cNvPr id="13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10944" y="597786"/>
            <a:ext cx="3132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1575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Text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251332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4 Bilder fix Quer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oliennummernplatzhalter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3" name="Datumsplatzhalter"/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r>
              <a:rPr lang="de-DE" dirty="0"/>
              <a:t>10.07.2018</a:t>
            </a:r>
          </a:p>
        </p:txBody>
      </p:sp>
      <p:sp>
        <p:nvSpPr>
          <p:cNvPr id="6" name="Fußzeilenplatzhalter"/>
          <p:cNvSpPr>
            <a:spLocks noGrp="1"/>
          </p:cNvSpPr>
          <p:nvPr>
            <p:ph type="ftr" sz="quarter" idx="24"/>
          </p:nvPr>
        </p:nvSpPr>
        <p:spPr>
          <a:xfrm>
            <a:off x="210600" y="4773604"/>
            <a:ext cx="3380418" cy="369901"/>
          </a:xfrm>
        </p:spPr>
        <p:txBody>
          <a:bodyPr/>
          <a:lstStyle/>
          <a:p>
            <a:r>
              <a:rPr lang="de-DE" dirty="0" err="1"/>
              <a:t>Legosar</a:t>
            </a:r>
            <a:r>
              <a:rPr lang="de-DE" dirty="0"/>
              <a:t> SS 18</a:t>
            </a:r>
          </a:p>
        </p:txBody>
      </p:sp>
      <p:sp>
        <p:nvSpPr>
          <p:cNvPr id="14" name="Bildplatzhalter 2"/>
          <p:cNvSpPr>
            <a:spLocks noGrp="1"/>
          </p:cNvSpPr>
          <p:nvPr>
            <p:ph type="pic" sz="quarter" idx="19" hasCustomPrompt="1"/>
          </p:nvPr>
        </p:nvSpPr>
        <p:spPr>
          <a:xfrm>
            <a:off x="4845647" y="763386"/>
            <a:ext cx="1790953" cy="1620000"/>
          </a:xfrm>
        </p:spPr>
        <p:txBody>
          <a:bodyPr>
            <a:normAutofit/>
          </a:bodyPr>
          <a:lstStyle>
            <a:lvl1pPr marL="0" indent="0">
              <a:buNone/>
              <a:defRPr sz="1050">
                <a:sym typeface="Wingdings" panose="05000000000000000000" pitchFamily="2" charset="2"/>
              </a:defRPr>
            </a:lvl1pPr>
          </a:lstStyle>
          <a:p>
            <a:r>
              <a:rPr lang="de-DE" dirty="0"/>
              <a:t>Bild fix -&gt; auf Symbol klicken und einfügen</a:t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/>
              <a:t>Bildaus-</a:t>
            </a:r>
            <a:br>
              <a:rPr lang="de-DE" dirty="0"/>
            </a:br>
            <a:r>
              <a:rPr lang="de-DE" dirty="0"/>
              <a:t>schnitt auswählen: </a:t>
            </a:r>
            <a:br>
              <a:rPr lang="de-DE" dirty="0"/>
            </a:br>
            <a:r>
              <a:rPr lang="de-DE" dirty="0"/>
              <a:t>Register Bildtools Format  Zuschneiden</a:t>
            </a:r>
          </a:p>
        </p:txBody>
      </p:sp>
      <p:sp>
        <p:nvSpPr>
          <p:cNvPr id="5" name="Bildplatzhalter 1"/>
          <p:cNvSpPr>
            <a:spLocks noGrp="1"/>
          </p:cNvSpPr>
          <p:nvPr>
            <p:ph type="pic" sz="quarter" idx="13" hasCustomPrompt="1"/>
          </p:nvPr>
        </p:nvSpPr>
        <p:spPr>
          <a:xfrm>
            <a:off x="2902442" y="763386"/>
            <a:ext cx="1790126" cy="1620000"/>
          </a:xfrm>
        </p:spPr>
        <p:txBody>
          <a:bodyPr/>
          <a:lstStyle>
            <a:lvl1pPr marL="0" marR="0" indent="0" algn="l" defTabSz="5143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50">
                <a:sym typeface="Wingdings" panose="05000000000000000000" pitchFamily="2" charset="2"/>
              </a:defRPr>
            </a:lvl1pPr>
          </a:lstStyle>
          <a:p>
            <a:r>
              <a:rPr lang="de-DE" dirty="0"/>
              <a:t>Bild fix -&gt; auf Symbol klicken und einfügen</a:t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/>
              <a:t>Bildaus-</a:t>
            </a:r>
            <a:br>
              <a:rPr lang="de-DE" dirty="0"/>
            </a:br>
            <a:r>
              <a:rPr lang="de-DE" dirty="0"/>
              <a:t>schnitt auswählen: </a:t>
            </a:r>
            <a:br>
              <a:rPr lang="de-DE" dirty="0"/>
            </a:br>
            <a:r>
              <a:rPr lang="de-DE" dirty="0"/>
              <a:t>Register Bildtools Format  Zuschneiden</a:t>
            </a:r>
          </a:p>
          <a:p>
            <a:endParaRPr lang="de-DE" dirty="0"/>
          </a:p>
        </p:txBody>
      </p:sp>
      <p:sp>
        <p:nvSpPr>
          <p:cNvPr id="4" name="Textplatzhalter links"/>
          <p:cNvSpPr>
            <a:spLocks noGrp="1"/>
          </p:cNvSpPr>
          <p:nvPr>
            <p:ph type="body" sz="quarter" idx="15" hasCustomPrompt="1"/>
          </p:nvPr>
        </p:nvSpPr>
        <p:spPr>
          <a:xfrm>
            <a:off x="210604" y="1042967"/>
            <a:ext cx="2538759" cy="3564000"/>
          </a:xfrm>
        </p:spPr>
        <p:txBody>
          <a:bodyPr>
            <a:normAutofit/>
          </a:bodyPr>
          <a:lstStyle>
            <a:lvl1pPr marL="98220" indent="-98220">
              <a:defRPr sz="1125"/>
            </a:lvl1pPr>
            <a:lvl2pPr marL="253583" indent="-105364">
              <a:defRPr sz="1125"/>
            </a:lvl2pPr>
            <a:lvl3pPr marL="401806" indent="-99113">
              <a:defRPr sz="1125"/>
            </a:lvl3pPr>
            <a:lvl4pPr marL="604496" indent="-128579">
              <a:defRPr sz="1125"/>
            </a:lvl4pPr>
            <a:lvl5pPr marL="811649" indent="-128579">
              <a:buFont typeface="Arial" panose="020B0604020202020204" pitchFamily="34" charset="0"/>
              <a:buChar char="•"/>
              <a:defRPr sz="1125"/>
            </a:lvl5pPr>
          </a:lstStyle>
          <a:p>
            <a:pPr lvl="0"/>
            <a:r>
              <a:rPr lang="de-DE" dirty="0"/>
              <a:t>Text durch Klick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7" name="Untertitel Objekt 1"/>
          <p:cNvSpPr>
            <a:spLocks noGrp="1"/>
          </p:cNvSpPr>
          <p:nvPr>
            <p:ph type="body" sz="quarter" idx="22" hasCustomPrompt="1"/>
          </p:nvPr>
        </p:nvSpPr>
        <p:spPr>
          <a:xfrm>
            <a:off x="2902442" y="2452226"/>
            <a:ext cx="1790126" cy="135764"/>
          </a:xfrm>
        </p:spPr>
        <p:txBody>
          <a:bodyPr tIns="0" bIns="0">
            <a:normAutofit/>
          </a:bodyPr>
          <a:lstStyle>
            <a:lvl1pPr marL="0" indent="0">
              <a:buNone/>
              <a:defRPr sz="825" baseline="0"/>
            </a:lvl1pPr>
          </a:lstStyle>
          <a:p>
            <a:pPr lvl="0"/>
            <a:r>
              <a:rPr lang="de-DE" dirty="0"/>
              <a:t>Untertitel Objekt</a:t>
            </a:r>
          </a:p>
          <a:p>
            <a:pPr lvl="0"/>
            <a:endParaRPr lang="de-DE" dirty="0"/>
          </a:p>
        </p:txBody>
      </p:sp>
      <p:sp>
        <p:nvSpPr>
          <p:cNvPr id="31" name="Untertitel Objekt 1"/>
          <p:cNvSpPr>
            <a:spLocks noGrp="1"/>
          </p:cNvSpPr>
          <p:nvPr>
            <p:ph type="body" sz="quarter" idx="27" hasCustomPrompt="1"/>
          </p:nvPr>
        </p:nvSpPr>
        <p:spPr>
          <a:xfrm>
            <a:off x="4845647" y="2449097"/>
            <a:ext cx="1790126" cy="135764"/>
          </a:xfrm>
        </p:spPr>
        <p:txBody>
          <a:bodyPr tIns="0" bIns="0">
            <a:normAutofit/>
          </a:bodyPr>
          <a:lstStyle>
            <a:lvl1pPr marL="0" indent="0">
              <a:buNone/>
              <a:defRPr sz="825" baseline="0"/>
            </a:lvl1pPr>
          </a:lstStyle>
          <a:p>
            <a:pPr lvl="0"/>
            <a:r>
              <a:rPr lang="de-DE" dirty="0"/>
              <a:t>Untertitel Objekt</a:t>
            </a:r>
          </a:p>
          <a:p>
            <a:pPr lvl="0"/>
            <a:endParaRPr lang="de-DE" dirty="0"/>
          </a:p>
        </p:txBody>
      </p:sp>
      <p:sp>
        <p:nvSpPr>
          <p:cNvPr id="36" name="Bildplatzhalter 2"/>
          <p:cNvSpPr>
            <a:spLocks noGrp="1"/>
          </p:cNvSpPr>
          <p:nvPr>
            <p:ph type="pic" sz="quarter" idx="28" hasCustomPrompt="1"/>
          </p:nvPr>
        </p:nvSpPr>
        <p:spPr>
          <a:xfrm>
            <a:off x="4845647" y="2793907"/>
            <a:ext cx="1790953" cy="1620000"/>
          </a:xfrm>
        </p:spPr>
        <p:txBody>
          <a:bodyPr>
            <a:normAutofit/>
          </a:bodyPr>
          <a:lstStyle>
            <a:lvl1pPr marL="0" indent="0">
              <a:buNone/>
              <a:defRPr sz="1050">
                <a:sym typeface="Wingdings" panose="05000000000000000000" pitchFamily="2" charset="2"/>
              </a:defRPr>
            </a:lvl1pPr>
          </a:lstStyle>
          <a:p>
            <a:r>
              <a:rPr lang="de-DE" dirty="0"/>
              <a:t>Bild fix -&gt; auf Symbol klicken und einfügen</a:t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/>
              <a:t>Bildaus-</a:t>
            </a:r>
            <a:br>
              <a:rPr lang="de-DE" dirty="0"/>
            </a:br>
            <a:r>
              <a:rPr lang="de-DE" dirty="0"/>
              <a:t>schnitt auswählen: </a:t>
            </a:r>
            <a:br>
              <a:rPr lang="de-DE" dirty="0"/>
            </a:br>
            <a:r>
              <a:rPr lang="de-DE" dirty="0"/>
              <a:t>Register Bildtools Format  Zuschneiden</a:t>
            </a:r>
          </a:p>
        </p:txBody>
      </p:sp>
      <p:sp>
        <p:nvSpPr>
          <p:cNvPr id="37" name="Bildplatzhalter 1"/>
          <p:cNvSpPr>
            <a:spLocks noGrp="1"/>
          </p:cNvSpPr>
          <p:nvPr>
            <p:ph type="pic" sz="quarter" idx="29" hasCustomPrompt="1"/>
          </p:nvPr>
        </p:nvSpPr>
        <p:spPr>
          <a:xfrm>
            <a:off x="2902442" y="2793907"/>
            <a:ext cx="1790126" cy="1620000"/>
          </a:xfrm>
        </p:spPr>
        <p:txBody>
          <a:bodyPr/>
          <a:lstStyle>
            <a:lvl1pPr marL="0" marR="0" indent="0" algn="l" defTabSz="5143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50">
                <a:sym typeface="Wingdings" panose="05000000000000000000" pitchFamily="2" charset="2"/>
              </a:defRPr>
            </a:lvl1pPr>
          </a:lstStyle>
          <a:p>
            <a:r>
              <a:rPr lang="de-DE" dirty="0"/>
              <a:t>Bild fix -&gt; auf Symbol klicken und einfügen</a:t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/>
              <a:t>Bildaus-</a:t>
            </a:r>
            <a:br>
              <a:rPr lang="de-DE" dirty="0"/>
            </a:br>
            <a:r>
              <a:rPr lang="de-DE" dirty="0"/>
              <a:t>schnitt auswählen: </a:t>
            </a:r>
            <a:br>
              <a:rPr lang="de-DE" dirty="0"/>
            </a:br>
            <a:r>
              <a:rPr lang="de-DE" dirty="0"/>
              <a:t>Register Bildtools Format  Zuschneiden</a:t>
            </a:r>
          </a:p>
          <a:p>
            <a:endParaRPr lang="de-DE" dirty="0"/>
          </a:p>
        </p:txBody>
      </p:sp>
      <p:sp>
        <p:nvSpPr>
          <p:cNvPr id="38" name="Untertitel Objekt 1"/>
          <p:cNvSpPr>
            <a:spLocks noGrp="1"/>
          </p:cNvSpPr>
          <p:nvPr>
            <p:ph type="body" sz="quarter" idx="30" hasCustomPrompt="1"/>
          </p:nvPr>
        </p:nvSpPr>
        <p:spPr>
          <a:xfrm>
            <a:off x="2902442" y="4476970"/>
            <a:ext cx="1790126" cy="135764"/>
          </a:xfrm>
        </p:spPr>
        <p:txBody>
          <a:bodyPr tIns="0" bIns="0">
            <a:normAutofit/>
          </a:bodyPr>
          <a:lstStyle>
            <a:lvl1pPr marL="0" indent="0">
              <a:buNone/>
              <a:defRPr sz="825" baseline="0"/>
            </a:lvl1pPr>
          </a:lstStyle>
          <a:p>
            <a:pPr lvl="0"/>
            <a:r>
              <a:rPr lang="de-DE" dirty="0"/>
              <a:t>Untertitel Objekt</a:t>
            </a:r>
          </a:p>
          <a:p>
            <a:pPr lvl="0"/>
            <a:endParaRPr lang="de-DE" dirty="0"/>
          </a:p>
        </p:txBody>
      </p:sp>
      <p:sp>
        <p:nvSpPr>
          <p:cNvPr id="39" name="Untertitel Objekt 1"/>
          <p:cNvSpPr>
            <a:spLocks noGrp="1"/>
          </p:cNvSpPr>
          <p:nvPr>
            <p:ph type="body" sz="quarter" idx="31" hasCustomPrompt="1"/>
          </p:nvPr>
        </p:nvSpPr>
        <p:spPr>
          <a:xfrm>
            <a:off x="4845647" y="4473841"/>
            <a:ext cx="1790126" cy="135764"/>
          </a:xfrm>
        </p:spPr>
        <p:txBody>
          <a:bodyPr tIns="0" bIns="0">
            <a:normAutofit/>
          </a:bodyPr>
          <a:lstStyle>
            <a:lvl1pPr marL="0" indent="0">
              <a:buNone/>
              <a:defRPr sz="825" baseline="0"/>
            </a:lvl1pPr>
          </a:lstStyle>
          <a:p>
            <a:pPr lvl="0"/>
            <a:r>
              <a:rPr lang="de-DE" dirty="0"/>
              <a:t>Untertitel Objekt</a:t>
            </a:r>
          </a:p>
          <a:p>
            <a:pPr lvl="0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9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10944" y="597786"/>
            <a:ext cx="2538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1575" b="1"/>
            </a:lvl1pPr>
          </a:lstStyle>
          <a:p>
            <a:pPr lvl="0"/>
            <a:r>
              <a:rPr lang="de-DE" dirty="0"/>
              <a:t>Titel bearbeiten</a:t>
            </a:r>
          </a:p>
        </p:txBody>
      </p:sp>
    </p:spTree>
    <p:extLst>
      <p:ext uri="{BB962C8B-B14F-4D97-AF65-F5344CB8AC3E}">
        <p14:creationId xmlns:p14="http://schemas.microsoft.com/office/powerpoint/2010/main" val="4194109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2 Bilder fix Hoch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10.07.2018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10600" y="4773604"/>
            <a:ext cx="3380418" cy="369901"/>
          </a:xfrm>
        </p:spPr>
        <p:txBody>
          <a:bodyPr/>
          <a:lstStyle/>
          <a:p>
            <a:r>
              <a:rPr lang="de-DE" dirty="0" err="1"/>
              <a:t>Legosar</a:t>
            </a:r>
            <a:r>
              <a:rPr lang="de-DE" dirty="0"/>
              <a:t> SS 18</a:t>
            </a:r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Bildplatzhalter 6"/>
          <p:cNvSpPr>
            <a:spLocks noGrp="1"/>
          </p:cNvSpPr>
          <p:nvPr>
            <p:ph type="pic" sz="quarter" idx="15"/>
          </p:nvPr>
        </p:nvSpPr>
        <p:spPr>
          <a:xfrm>
            <a:off x="2896318" y="763386"/>
            <a:ext cx="1802372" cy="3839448"/>
          </a:xfrm>
        </p:spPr>
        <p:txBody>
          <a:bodyPr>
            <a:normAutofit/>
          </a:bodyPr>
          <a:lstStyle>
            <a:lvl1pPr marL="0" indent="0">
              <a:buNone/>
              <a:defRPr sz="1125"/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11" name="Bildplatzhalter 6"/>
          <p:cNvSpPr>
            <a:spLocks noGrp="1"/>
          </p:cNvSpPr>
          <p:nvPr>
            <p:ph type="pic" sz="quarter" idx="16"/>
          </p:nvPr>
        </p:nvSpPr>
        <p:spPr>
          <a:xfrm>
            <a:off x="4845646" y="763386"/>
            <a:ext cx="1790954" cy="3839448"/>
          </a:xfrm>
        </p:spPr>
        <p:txBody>
          <a:bodyPr>
            <a:normAutofit/>
          </a:bodyPr>
          <a:lstStyle>
            <a:lvl1pPr marL="0" indent="0">
              <a:buNone/>
              <a:defRPr sz="1125"/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14" name="Textplatzhalter links"/>
          <p:cNvSpPr>
            <a:spLocks noGrp="1"/>
          </p:cNvSpPr>
          <p:nvPr>
            <p:ph type="body" sz="quarter" idx="17" hasCustomPrompt="1"/>
          </p:nvPr>
        </p:nvSpPr>
        <p:spPr>
          <a:xfrm>
            <a:off x="210604" y="1042967"/>
            <a:ext cx="2538759" cy="3564000"/>
          </a:xfrm>
        </p:spPr>
        <p:txBody>
          <a:bodyPr>
            <a:normAutofit/>
          </a:bodyPr>
          <a:lstStyle>
            <a:lvl1pPr marL="98220" indent="-98220">
              <a:defRPr sz="1125"/>
            </a:lvl1pPr>
            <a:lvl2pPr marL="253583" indent="-105364">
              <a:defRPr sz="1125"/>
            </a:lvl2pPr>
            <a:lvl3pPr marL="401806" indent="-99113">
              <a:defRPr sz="1125"/>
            </a:lvl3pPr>
            <a:lvl4pPr marL="604496" indent="-128579">
              <a:defRPr sz="1125"/>
            </a:lvl4pPr>
            <a:lvl5pPr marL="811649" indent="-128579">
              <a:buFont typeface="Arial" panose="020B0604020202020204" pitchFamily="34" charset="0"/>
              <a:buChar char="•"/>
              <a:defRPr sz="1125"/>
            </a:lvl5pPr>
          </a:lstStyle>
          <a:p>
            <a:pPr lvl="0"/>
            <a:r>
              <a:rPr lang="de-DE" dirty="0"/>
              <a:t>Text durch Klick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3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10944" y="597786"/>
            <a:ext cx="2538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1575" b="1"/>
            </a:lvl1pPr>
          </a:lstStyle>
          <a:p>
            <a:pPr lvl="0"/>
            <a:r>
              <a:rPr lang="de-DE" dirty="0"/>
              <a:t>Titel bearbeiten</a:t>
            </a:r>
          </a:p>
        </p:txBody>
      </p:sp>
    </p:spTree>
    <p:extLst>
      <p:ext uri="{BB962C8B-B14F-4D97-AF65-F5344CB8AC3E}">
        <p14:creationId xmlns:p14="http://schemas.microsoft.com/office/powerpoint/2010/main" val="2770494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1 Bild fix Quer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10.07.2018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Legosar</a:t>
            </a:r>
            <a:r>
              <a:rPr lang="de-DE" dirty="0"/>
              <a:t> SS 18</a:t>
            </a:r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6042535" y="4773599"/>
            <a:ext cx="594066" cy="369900"/>
          </a:xfrm>
        </p:spPr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3" name="Bildplatzhalter 12"/>
          <p:cNvSpPr>
            <a:spLocks noGrp="1"/>
          </p:cNvSpPr>
          <p:nvPr>
            <p:ph type="pic" sz="quarter" idx="15" hasCustomPrompt="1"/>
          </p:nvPr>
        </p:nvSpPr>
        <p:spPr>
          <a:xfrm>
            <a:off x="2896318" y="763387"/>
            <a:ext cx="3740282" cy="3839443"/>
          </a:xfrm>
        </p:spPr>
        <p:txBody>
          <a:bodyPr>
            <a:normAutofit/>
          </a:bodyPr>
          <a:lstStyle>
            <a:lvl1pPr marL="0" marR="0" indent="0" algn="l" defTabSz="5143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sz="1125">
                <a:sym typeface="Wingdings" panose="05000000000000000000" pitchFamily="2" charset="2"/>
              </a:defRPr>
            </a:lvl1pPr>
          </a:lstStyle>
          <a:p>
            <a:r>
              <a:rPr lang="de-DE" dirty="0"/>
              <a:t>Bild fix -&gt; </a:t>
            </a:r>
            <a:br>
              <a:rPr lang="de-DE" dirty="0"/>
            </a:br>
            <a:r>
              <a:rPr lang="de-DE" dirty="0"/>
              <a:t>auf Symbol klicken und einfügen</a:t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/>
              <a:t>Bildausschnitt auswählen: </a:t>
            </a:r>
            <a:br>
              <a:rPr lang="de-DE" dirty="0"/>
            </a:br>
            <a:r>
              <a:rPr lang="de-DE" dirty="0"/>
              <a:t>Register Bildtools Format  Zuschneiden</a:t>
            </a:r>
          </a:p>
          <a:p>
            <a:endParaRPr lang="de-DE" dirty="0"/>
          </a:p>
        </p:txBody>
      </p:sp>
      <p:sp>
        <p:nvSpPr>
          <p:cNvPr id="10" name="Textplatzhalter links"/>
          <p:cNvSpPr>
            <a:spLocks noGrp="1"/>
          </p:cNvSpPr>
          <p:nvPr>
            <p:ph type="body" sz="quarter" idx="16" hasCustomPrompt="1"/>
          </p:nvPr>
        </p:nvSpPr>
        <p:spPr>
          <a:xfrm>
            <a:off x="210604" y="1042967"/>
            <a:ext cx="2538759" cy="3564000"/>
          </a:xfrm>
        </p:spPr>
        <p:txBody>
          <a:bodyPr>
            <a:normAutofit/>
          </a:bodyPr>
          <a:lstStyle>
            <a:lvl1pPr marL="98220" indent="-98220">
              <a:defRPr sz="1125"/>
            </a:lvl1pPr>
            <a:lvl2pPr marL="253583" indent="-105364">
              <a:defRPr sz="1125"/>
            </a:lvl2pPr>
            <a:lvl3pPr marL="401806" indent="-99113">
              <a:defRPr sz="1125"/>
            </a:lvl3pPr>
            <a:lvl4pPr marL="604496" indent="-128579">
              <a:defRPr sz="1125"/>
            </a:lvl4pPr>
            <a:lvl5pPr marL="811649" indent="-128579">
              <a:buFont typeface="Arial" panose="020B0604020202020204" pitchFamily="34" charset="0"/>
              <a:buChar char="•"/>
              <a:defRPr sz="1125"/>
            </a:lvl5pPr>
          </a:lstStyle>
          <a:p>
            <a:pPr lvl="0"/>
            <a:r>
              <a:rPr lang="de-DE" dirty="0"/>
              <a:t>Text durch Klick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1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10944" y="597786"/>
            <a:ext cx="2538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1575" b="1"/>
            </a:lvl1pPr>
          </a:lstStyle>
          <a:p>
            <a:pPr lvl="0"/>
            <a:r>
              <a:rPr lang="de-DE" dirty="0"/>
              <a:t>Titel bearbeiten</a:t>
            </a:r>
          </a:p>
        </p:txBody>
      </p:sp>
    </p:spTree>
    <p:extLst>
      <p:ext uri="{BB962C8B-B14F-4D97-AF65-F5344CB8AC3E}">
        <p14:creationId xmlns:p14="http://schemas.microsoft.com/office/powerpoint/2010/main" val="483542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042535" y="4767263"/>
            <a:ext cx="594066" cy="369900"/>
          </a:xfrm>
          <a:prstGeom prst="rect">
            <a:avLst/>
          </a:prstGeom>
        </p:spPr>
        <p:txBody>
          <a:bodyPr vert="horz" lIns="68576" tIns="34289" rIns="68576" bIns="34289" rtlCol="0" anchor="ctr"/>
          <a:lstStyle>
            <a:lvl1pPr algn="r"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4" name="Datumsplatzhalter 4"/>
          <p:cNvSpPr>
            <a:spLocks noGrp="1"/>
          </p:cNvSpPr>
          <p:nvPr>
            <p:ph type="dt" sz="half" idx="2"/>
          </p:nvPr>
        </p:nvSpPr>
        <p:spPr>
          <a:xfrm>
            <a:off x="3591018" y="4773604"/>
            <a:ext cx="2463366" cy="369901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vert="horz" lIns="68576" tIns="34289" rIns="68576" bIns="34289" rtlCol="0" anchor="ctr"/>
          <a:lstStyle>
            <a:lvl1pPr algn="ctr"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de-DE" dirty="0"/>
              <a:t>10.07.2018</a:t>
            </a:r>
          </a:p>
        </p:txBody>
      </p:sp>
      <p:sp>
        <p:nvSpPr>
          <p:cNvPr id="5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210600" y="4773604"/>
            <a:ext cx="3380418" cy="369901"/>
          </a:xfrm>
          <a:prstGeom prst="rect">
            <a:avLst/>
          </a:prstGeom>
        </p:spPr>
        <p:txBody>
          <a:bodyPr vert="horz" lIns="0" tIns="34289" rIns="68576" bIns="34289" rtlCol="0" anchor="ctr"/>
          <a:lstStyle>
            <a:lvl1pPr algn="l"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de-DE" dirty="0" err="1"/>
              <a:t>Legosar</a:t>
            </a:r>
            <a:r>
              <a:rPr lang="de-DE" dirty="0"/>
              <a:t> SS 18</a:t>
            </a:r>
          </a:p>
        </p:txBody>
      </p:sp>
      <p:cxnSp>
        <p:nvCxnSpPr>
          <p:cNvPr id="8" name="Gerade Verbindung unten"/>
          <p:cNvCxnSpPr/>
          <p:nvPr/>
        </p:nvCxnSpPr>
        <p:spPr>
          <a:xfrm>
            <a:off x="0" y="534600"/>
            <a:ext cx="68580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oben"/>
          <p:cNvCxnSpPr/>
          <p:nvPr/>
        </p:nvCxnSpPr>
        <p:spPr>
          <a:xfrm>
            <a:off x="0" y="4773599"/>
            <a:ext cx="68580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16723" y="1200151"/>
            <a:ext cx="6426000" cy="3394472"/>
          </a:xfrm>
          <a:prstGeom prst="rect">
            <a:avLst/>
          </a:prstGeom>
        </p:spPr>
        <p:txBody>
          <a:bodyPr vert="horz" lIns="0" tIns="34289" rIns="68576" bIns="34289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2025000" y="104775"/>
            <a:ext cx="4611600" cy="324000"/>
          </a:xfrm>
          <a:prstGeom prst="rect">
            <a:avLst/>
          </a:prstGeom>
        </p:spPr>
        <p:txBody>
          <a:bodyPr vert="horz" lIns="0" tIns="36000" rIns="68400" bIns="36000" rtlCol="0" anchor="ctr" anchorCtr="0">
            <a:noAutofit/>
          </a:bodyPr>
          <a:lstStyle/>
          <a:p>
            <a:r>
              <a:rPr lang="de-DE" dirty="0"/>
              <a:t>Titel durch Klicken bearbeiten</a:t>
            </a:r>
          </a:p>
        </p:txBody>
      </p:sp>
      <p:pic>
        <p:nvPicPr>
          <p:cNvPr id="11" name="Logo OTH" descr="OTH_Logo_3zeilig_AM.png"/>
          <p:cNvPicPr>
            <a:picLocks noChangeAspect="1"/>
          </p:cNvPicPr>
          <p:nvPr userDrawn="1"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>
          <a:xfrm>
            <a:off x="210601" y="104773"/>
            <a:ext cx="2249424" cy="325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908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60" r:id="rId4"/>
    <p:sldLayoutId id="2147483652" r:id="rId5"/>
    <p:sldLayoutId id="2147483653" r:id="rId6"/>
    <p:sldLayoutId id="2147483671" r:id="rId7"/>
    <p:sldLayoutId id="2147483672" r:id="rId8"/>
    <p:sldLayoutId id="2147483673" r:id="rId9"/>
    <p:sldLayoutId id="2147483654" r:id="rId10"/>
    <p:sldLayoutId id="2147483670" r:id="rId11"/>
    <p:sldLayoutId id="2147483661" r:id="rId12"/>
    <p:sldLayoutId id="2147483662" r:id="rId13"/>
    <p:sldLayoutId id="2147483669" r:id="rId14"/>
    <p:sldLayoutId id="2147483663" r:id="rId15"/>
    <p:sldLayoutId id="2147483656" r:id="rId16"/>
    <p:sldLayoutId id="2147483657" r:id="rId17"/>
  </p:sldLayoutIdLst>
  <p:hf hdr="0"/>
  <p:txStyles>
    <p:titleStyle>
      <a:lvl1pPr algn="r" defTabSz="514312" rtl="0" eaLnBrk="1" latinLnBrk="0" hangingPunct="1">
        <a:spcBef>
          <a:spcPct val="0"/>
        </a:spcBef>
        <a:buNone/>
        <a:defRPr sz="1575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8222" indent="-148222" algn="l" defTabSz="514312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125" kern="1200">
          <a:solidFill>
            <a:schemeClr val="tx1"/>
          </a:solidFill>
          <a:latin typeface="+mn-lt"/>
          <a:ea typeface="+mn-ea"/>
          <a:cs typeface="+mn-cs"/>
        </a:defRPr>
      </a:lvl1pPr>
      <a:lvl2pPr marL="275015" indent="-126793" algn="l" defTabSz="514312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125" kern="1200">
          <a:solidFill>
            <a:schemeClr val="tx1"/>
          </a:solidFill>
          <a:latin typeface="+mn-lt"/>
          <a:ea typeface="+mn-ea"/>
          <a:cs typeface="+mn-cs"/>
        </a:defRPr>
      </a:lvl2pPr>
      <a:lvl3pPr marL="422343" indent="-119649" algn="l" defTabSz="514312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606281" indent="-130364" algn="l" defTabSz="514312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811649" indent="-128579" algn="l" defTabSz="514312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414357" indent="-128579" algn="l" defTabSz="514312" rtl="0" eaLnBrk="1" latinLnBrk="0" hangingPunct="1">
        <a:spcBef>
          <a:spcPct val="200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71513" indent="-128579" algn="l" defTabSz="514312" rtl="0" eaLnBrk="1" latinLnBrk="0" hangingPunct="1">
        <a:spcBef>
          <a:spcPct val="200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8669" indent="-128579" algn="l" defTabSz="514312" rtl="0" eaLnBrk="1" latinLnBrk="0" hangingPunct="1">
        <a:spcBef>
          <a:spcPct val="200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5825" indent="-128579" algn="l" defTabSz="514312" rtl="0" eaLnBrk="1" latinLnBrk="0" hangingPunct="1">
        <a:spcBef>
          <a:spcPct val="200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514312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1pPr>
      <a:lvl2pPr marL="257156" algn="l" defTabSz="514312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2pPr>
      <a:lvl3pPr marL="514312" algn="l" defTabSz="514312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771468" algn="l" defTabSz="514312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4pPr>
      <a:lvl5pPr marL="1028624" algn="l" defTabSz="514312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5pPr>
      <a:lvl6pPr marL="1285780" algn="l" defTabSz="514312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1542935" algn="l" defTabSz="514312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1800090" algn="l" defTabSz="514312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2057246" algn="l" defTabSz="514312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10.07.2018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Legosar SS 18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1</a:t>
            </a:fld>
            <a:endParaRPr lang="de-DE" dirty="0"/>
          </a:p>
        </p:txBody>
      </p:sp>
      <p:sp>
        <p:nvSpPr>
          <p:cNvPr id="8" name="Titel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Legosar</a:t>
            </a:r>
            <a:r>
              <a:rPr lang="de-DE" dirty="0"/>
              <a:t> Sommersemester 2018	</a:t>
            </a:r>
          </a:p>
        </p:txBody>
      </p:sp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214930" y="2499743"/>
            <a:ext cx="6022381" cy="648071"/>
          </a:xfrm>
        </p:spPr>
        <p:txBody>
          <a:bodyPr>
            <a:normAutofit/>
          </a:bodyPr>
          <a:lstStyle/>
          <a:p>
            <a:r>
              <a:rPr lang="de-DE" dirty="0"/>
              <a:t>Simon Hölzl, Florian </a:t>
            </a:r>
            <a:r>
              <a:rPr lang="de-DE" dirty="0" err="1"/>
              <a:t>Boemmel</a:t>
            </a:r>
            <a:r>
              <a:rPr lang="de-DE" dirty="0"/>
              <a:t>, Julian Dietrich, Alexander Gruber, Christoph König, Christoph Loy, Joshua </a:t>
            </a:r>
            <a:r>
              <a:rPr lang="de-DE" dirty="0" err="1"/>
              <a:t>Parhammer</a:t>
            </a:r>
            <a:r>
              <a:rPr lang="de-DE" dirty="0"/>
              <a:t>, Julius Roth, Tobias Schneider, Andreas </a:t>
            </a:r>
            <a:r>
              <a:rPr lang="de-DE" dirty="0" err="1"/>
              <a:t>Schukala</a:t>
            </a:r>
            <a:r>
              <a:rPr lang="de-DE" dirty="0"/>
              <a:t>, Korbinian Vierling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945507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10.07.2018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Legosar</a:t>
            </a:r>
            <a:r>
              <a:rPr lang="de-DE" dirty="0"/>
              <a:t> SS 18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  <a:p>
            <a:endParaRPr lang="es-ES" dirty="0"/>
          </a:p>
          <a:p>
            <a:r>
              <a:rPr lang="es-ES" dirty="0"/>
              <a:t>void play_single_tone(U32 freq, U32 ms, U32 vol)</a:t>
            </a:r>
            <a:endParaRPr lang="en-US" dirty="0"/>
          </a:p>
          <a:p>
            <a:endParaRPr lang="en-US" dirty="0"/>
          </a:p>
          <a:p>
            <a:endParaRPr lang="es-ES" dirty="0"/>
          </a:p>
          <a:p>
            <a:r>
              <a:rPr lang="es-ES" dirty="0"/>
              <a:t>void play_multiple_tones(U32 freq, U32 ms, U32 vol, U32 rep, U32 pause)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void </a:t>
            </a:r>
            <a:r>
              <a:rPr lang="en-US" dirty="0" err="1"/>
              <a:t>play_single_wav</a:t>
            </a:r>
            <a:r>
              <a:rPr lang="en-US" dirty="0"/>
              <a:t>(const CHAR *file, U32 length, S32 </a:t>
            </a:r>
            <a:r>
              <a:rPr lang="en-US" dirty="0" err="1"/>
              <a:t>freq</a:t>
            </a:r>
            <a:r>
              <a:rPr lang="en-US" dirty="0"/>
              <a:t>)</a:t>
            </a:r>
            <a:endParaRPr lang="de-DE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void </a:t>
            </a:r>
            <a:r>
              <a:rPr lang="en-US" dirty="0" err="1"/>
              <a:t>play_multiple_wavs</a:t>
            </a:r>
            <a:r>
              <a:rPr lang="en-US" dirty="0"/>
              <a:t>(const CHAR *file, U32 length, S32 </a:t>
            </a:r>
            <a:r>
              <a:rPr lang="en-US" dirty="0" err="1"/>
              <a:t>freq</a:t>
            </a:r>
            <a:r>
              <a:rPr lang="en-US" dirty="0"/>
              <a:t>, U32 vol, U32 rep, U32 pause)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Sound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Basissoftware</a:t>
            </a:r>
          </a:p>
        </p:txBody>
      </p:sp>
      <p:sp>
        <p:nvSpPr>
          <p:cNvPr id="8" name="Fußzeilenplatzhalter 2"/>
          <p:cNvSpPr txBox="1">
            <a:spLocks/>
          </p:cNvSpPr>
          <p:nvPr/>
        </p:nvSpPr>
        <p:spPr>
          <a:xfrm>
            <a:off x="2227693" y="4779945"/>
            <a:ext cx="1562216" cy="369901"/>
          </a:xfrm>
          <a:prstGeom prst="rect">
            <a:avLst/>
          </a:prstGeom>
        </p:spPr>
        <p:txBody>
          <a:bodyPr vert="horz" lIns="0" tIns="34289" rIns="68576" bIns="34289" rtlCol="0" anchor="ctr"/>
          <a:lstStyle>
            <a:defPPr>
              <a:defRPr lang="de-DE"/>
            </a:defPPr>
            <a:lvl1pPr marL="0" algn="l" defTabSz="685749" rtl="0" eaLnBrk="1" latinLnBrk="0" hangingPunct="1">
              <a:defRPr sz="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875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49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624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498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373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246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120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995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Christoph König</a:t>
            </a:r>
          </a:p>
        </p:txBody>
      </p:sp>
    </p:spTree>
    <p:extLst>
      <p:ext uri="{BB962C8B-B14F-4D97-AF65-F5344CB8AC3E}">
        <p14:creationId xmlns:p14="http://schemas.microsoft.com/office/powerpoint/2010/main" val="32198936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10.07.2018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Legosar SS 18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Basissoftware</a:t>
            </a:r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672" y="771550"/>
            <a:ext cx="5412681" cy="377124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F1F4117-DE41-4A8A-AEA9-0D6C2CBA3340}"/>
              </a:ext>
            </a:extLst>
          </p:cNvPr>
          <p:cNvSpPr/>
          <p:nvPr/>
        </p:nvSpPr>
        <p:spPr>
          <a:xfrm>
            <a:off x="1664960" y="2139702"/>
            <a:ext cx="720080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0" name="Fußzeilenplatzhalter 2"/>
          <p:cNvSpPr txBox="1">
            <a:spLocks/>
          </p:cNvSpPr>
          <p:nvPr/>
        </p:nvSpPr>
        <p:spPr>
          <a:xfrm>
            <a:off x="2227693" y="4779945"/>
            <a:ext cx="1562216" cy="369901"/>
          </a:xfrm>
          <a:prstGeom prst="rect">
            <a:avLst/>
          </a:prstGeom>
        </p:spPr>
        <p:txBody>
          <a:bodyPr vert="horz" lIns="0" tIns="34289" rIns="68576" bIns="34289" rtlCol="0" anchor="ctr"/>
          <a:lstStyle>
            <a:defPPr>
              <a:defRPr lang="de-DE"/>
            </a:defPPr>
            <a:lvl1pPr marL="0" algn="l" defTabSz="685749" rtl="0" eaLnBrk="1" latinLnBrk="0" hangingPunct="1">
              <a:defRPr sz="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875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49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624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498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373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246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120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995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Julian Dietrich</a:t>
            </a:r>
          </a:p>
        </p:txBody>
      </p:sp>
    </p:spTree>
    <p:extLst>
      <p:ext uri="{BB962C8B-B14F-4D97-AF65-F5344CB8AC3E}">
        <p14:creationId xmlns:p14="http://schemas.microsoft.com/office/powerpoint/2010/main" val="8141755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10.07.2018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Legosar</a:t>
            </a:r>
            <a:r>
              <a:rPr lang="de-DE" dirty="0"/>
              <a:t> SS 18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Communication Handler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Basissoftware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621C9852-FF80-4750-AFEF-45CED2DDA7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13"/>
          <a:stretch/>
        </p:blipFill>
        <p:spPr>
          <a:xfrm>
            <a:off x="116632" y="1294391"/>
            <a:ext cx="6696744" cy="2521667"/>
          </a:xfrm>
          <a:prstGeom prst="rect">
            <a:avLst/>
          </a:prstGeom>
        </p:spPr>
      </p:pic>
      <p:sp>
        <p:nvSpPr>
          <p:cNvPr id="8" name="Fußzeilenplatzhalter 2"/>
          <p:cNvSpPr txBox="1">
            <a:spLocks/>
          </p:cNvSpPr>
          <p:nvPr/>
        </p:nvSpPr>
        <p:spPr>
          <a:xfrm>
            <a:off x="2227693" y="4779945"/>
            <a:ext cx="1562216" cy="369901"/>
          </a:xfrm>
          <a:prstGeom prst="rect">
            <a:avLst/>
          </a:prstGeom>
        </p:spPr>
        <p:txBody>
          <a:bodyPr vert="horz" lIns="0" tIns="34289" rIns="68576" bIns="34289" rtlCol="0" anchor="ctr"/>
          <a:lstStyle>
            <a:defPPr>
              <a:defRPr lang="de-DE"/>
            </a:defPPr>
            <a:lvl1pPr marL="0" algn="l" defTabSz="685749" rtl="0" eaLnBrk="1" latinLnBrk="0" hangingPunct="1">
              <a:defRPr sz="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875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49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624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498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373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246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120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995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Julian Dietrich</a:t>
            </a:r>
          </a:p>
        </p:txBody>
      </p:sp>
    </p:spTree>
    <p:extLst>
      <p:ext uri="{BB962C8B-B14F-4D97-AF65-F5344CB8AC3E}">
        <p14:creationId xmlns:p14="http://schemas.microsoft.com/office/powerpoint/2010/main" val="41833052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10.07.2018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Legosar SS 18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Basissoftware</a:t>
            </a:r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672" y="771550"/>
            <a:ext cx="5412681" cy="377124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F1F4117-DE41-4A8A-AEA9-0D6C2CBA3340}"/>
              </a:ext>
            </a:extLst>
          </p:cNvPr>
          <p:cNvSpPr/>
          <p:nvPr/>
        </p:nvSpPr>
        <p:spPr>
          <a:xfrm>
            <a:off x="2420888" y="2139702"/>
            <a:ext cx="576064" cy="6430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1" name="Fußzeilenplatzhalter 2"/>
          <p:cNvSpPr txBox="1">
            <a:spLocks/>
          </p:cNvSpPr>
          <p:nvPr/>
        </p:nvSpPr>
        <p:spPr>
          <a:xfrm>
            <a:off x="2227693" y="4779945"/>
            <a:ext cx="1562216" cy="369901"/>
          </a:xfrm>
          <a:prstGeom prst="rect">
            <a:avLst/>
          </a:prstGeom>
        </p:spPr>
        <p:txBody>
          <a:bodyPr vert="horz" lIns="0" tIns="34289" rIns="68576" bIns="34289" rtlCol="0" anchor="ctr"/>
          <a:lstStyle>
            <a:defPPr>
              <a:defRPr lang="de-DE"/>
            </a:defPPr>
            <a:lvl1pPr marL="0" algn="l" defTabSz="685749" rtl="0" eaLnBrk="1" latinLnBrk="0" hangingPunct="1">
              <a:defRPr sz="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875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49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624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498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373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246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120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995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Christoph König</a:t>
            </a:r>
          </a:p>
        </p:txBody>
      </p:sp>
    </p:spTree>
    <p:extLst>
      <p:ext uri="{BB962C8B-B14F-4D97-AF65-F5344CB8AC3E}">
        <p14:creationId xmlns:p14="http://schemas.microsoft.com/office/powerpoint/2010/main" val="31289202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10.07.2018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Legosar</a:t>
            </a:r>
            <a:r>
              <a:rPr lang="de-DE" dirty="0"/>
              <a:t> SS 18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void </a:t>
            </a:r>
            <a:r>
              <a:rPr lang="en-US" dirty="0" err="1"/>
              <a:t>display_write_xy</a:t>
            </a:r>
            <a:r>
              <a:rPr lang="en-US" dirty="0"/>
              <a:t>(int x, int y, const char *str)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void </a:t>
            </a:r>
            <a:r>
              <a:rPr lang="en-US" dirty="0" err="1"/>
              <a:t>display_write_xy_num</a:t>
            </a:r>
            <a:r>
              <a:rPr lang="en-US" dirty="0"/>
              <a:t>(int x, int y, int num)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void </a:t>
            </a:r>
            <a:r>
              <a:rPr lang="en-US" dirty="0" err="1"/>
              <a:t>display_clear_line</a:t>
            </a:r>
            <a:r>
              <a:rPr lang="en-US" dirty="0"/>
              <a:t>(int y)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void </a:t>
            </a:r>
            <a:r>
              <a:rPr lang="en-US" dirty="0" err="1"/>
              <a:t>display_write</a:t>
            </a:r>
            <a:r>
              <a:rPr lang="en-US" dirty="0"/>
              <a:t>(const char *str)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void </a:t>
            </a:r>
            <a:r>
              <a:rPr lang="en-US" dirty="0" err="1"/>
              <a:t>display_write_int</a:t>
            </a:r>
            <a:r>
              <a:rPr lang="en-US" dirty="0"/>
              <a:t>(int num)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Display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Basissoftware</a:t>
            </a:r>
          </a:p>
        </p:txBody>
      </p:sp>
      <p:sp>
        <p:nvSpPr>
          <p:cNvPr id="8" name="Fußzeilenplatzhalter 2"/>
          <p:cNvSpPr txBox="1">
            <a:spLocks/>
          </p:cNvSpPr>
          <p:nvPr/>
        </p:nvSpPr>
        <p:spPr>
          <a:xfrm>
            <a:off x="2227693" y="4779945"/>
            <a:ext cx="1562216" cy="369901"/>
          </a:xfrm>
          <a:prstGeom prst="rect">
            <a:avLst/>
          </a:prstGeom>
        </p:spPr>
        <p:txBody>
          <a:bodyPr vert="horz" lIns="0" tIns="34289" rIns="68576" bIns="34289" rtlCol="0" anchor="ctr"/>
          <a:lstStyle>
            <a:defPPr>
              <a:defRPr lang="de-DE"/>
            </a:defPPr>
            <a:lvl1pPr marL="0" algn="l" defTabSz="685749" rtl="0" eaLnBrk="1" latinLnBrk="0" hangingPunct="1">
              <a:defRPr sz="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875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49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624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498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373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246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120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995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Christoph König</a:t>
            </a:r>
          </a:p>
        </p:txBody>
      </p:sp>
    </p:spTree>
    <p:extLst>
      <p:ext uri="{BB962C8B-B14F-4D97-AF65-F5344CB8AC3E}">
        <p14:creationId xmlns:p14="http://schemas.microsoft.com/office/powerpoint/2010/main" val="9984157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10.07.2018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Legosar SS 18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Basissoftware</a:t>
            </a:r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672" y="771550"/>
            <a:ext cx="5412681" cy="377124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F1F4117-DE41-4A8A-AEA9-0D6C2CBA3340}"/>
              </a:ext>
            </a:extLst>
          </p:cNvPr>
          <p:cNvSpPr/>
          <p:nvPr/>
        </p:nvSpPr>
        <p:spPr>
          <a:xfrm>
            <a:off x="3068960" y="1987737"/>
            <a:ext cx="708670" cy="6560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9" name="Fußzeilenplatzhalter 2"/>
          <p:cNvSpPr txBox="1">
            <a:spLocks/>
          </p:cNvSpPr>
          <p:nvPr/>
        </p:nvSpPr>
        <p:spPr>
          <a:xfrm>
            <a:off x="2227693" y="4779945"/>
            <a:ext cx="1562216" cy="369901"/>
          </a:xfrm>
          <a:prstGeom prst="rect">
            <a:avLst/>
          </a:prstGeom>
        </p:spPr>
        <p:txBody>
          <a:bodyPr vert="horz" lIns="0" tIns="34289" rIns="68576" bIns="34289" rtlCol="0" anchor="ctr"/>
          <a:lstStyle>
            <a:defPPr>
              <a:defRPr lang="de-DE"/>
            </a:defPPr>
            <a:lvl1pPr marL="0" algn="l" defTabSz="685749" rtl="0" eaLnBrk="1" latinLnBrk="0" hangingPunct="1">
              <a:defRPr sz="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875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49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624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498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373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246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120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995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Julius Roth</a:t>
            </a:r>
          </a:p>
        </p:txBody>
      </p:sp>
    </p:spTree>
    <p:extLst>
      <p:ext uri="{BB962C8B-B14F-4D97-AF65-F5344CB8AC3E}">
        <p14:creationId xmlns:p14="http://schemas.microsoft.com/office/powerpoint/2010/main" val="21356847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10.07.2018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Legosar</a:t>
            </a:r>
            <a:r>
              <a:rPr lang="de-DE" dirty="0"/>
              <a:t> SS 18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16</a:t>
            </a:fld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#define </a:t>
            </a:r>
            <a:r>
              <a:rPr lang="en-US" dirty="0" err="1"/>
              <a:t>sonar_initialize_sensor</a:t>
            </a:r>
            <a:r>
              <a:rPr lang="en-US" dirty="0"/>
              <a:t>(SENSOR_PORT) </a:t>
            </a:r>
            <a:r>
              <a:rPr lang="en-US" dirty="0" err="1"/>
              <a:t>ecrobot_init_sonar_sensor</a:t>
            </a:r>
            <a:r>
              <a:rPr lang="en-US" dirty="0"/>
              <a:t>(SENSOR_PORT)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#define </a:t>
            </a:r>
            <a:r>
              <a:rPr lang="en-US" dirty="0" err="1"/>
              <a:t>sonar_read_distance</a:t>
            </a:r>
            <a:r>
              <a:rPr lang="en-US" dirty="0"/>
              <a:t>(SENSOR_PORT) </a:t>
            </a:r>
            <a:r>
              <a:rPr lang="en-US" dirty="0" err="1"/>
              <a:t>ecrobot_get_sonar_sensor</a:t>
            </a:r>
            <a:r>
              <a:rPr lang="en-US" dirty="0"/>
              <a:t>(SENSOR_PORT)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#define </a:t>
            </a:r>
            <a:r>
              <a:rPr lang="en-US" dirty="0" err="1"/>
              <a:t>sonar_terminate_sensor</a:t>
            </a:r>
            <a:r>
              <a:rPr lang="en-US" dirty="0"/>
              <a:t>(SENSOR_PORT) </a:t>
            </a:r>
            <a:r>
              <a:rPr lang="en-US" dirty="0" err="1"/>
              <a:t>ecrobot_term_sonar_sensor</a:t>
            </a:r>
            <a:r>
              <a:rPr lang="en-US" dirty="0"/>
              <a:t>(SENSOR_PORT)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Ultraschall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Basissoftware</a:t>
            </a:r>
          </a:p>
        </p:txBody>
      </p:sp>
      <p:sp>
        <p:nvSpPr>
          <p:cNvPr id="8" name="Fußzeilenplatzhalter 2"/>
          <p:cNvSpPr txBox="1">
            <a:spLocks/>
          </p:cNvSpPr>
          <p:nvPr/>
        </p:nvSpPr>
        <p:spPr>
          <a:xfrm>
            <a:off x="2227693" y="4779945"/>
            <a:ext cx="1562216" cy="369901"/>
          </a:xfrm>
          <a:prstGeom prst="rect">
            <a:avLst/>
          </a:prstGeom>
        </p:spPr>
        <p:txBody>
          <a:bodyPr vert="horz" lIns="0" tIns="34289" rIns="68576" bIns="34289" rtlCol="0" anchor="ctr"/>
          <a:lstStyle>
            <a:defPPr>
              <a:defRPr lang="de-DE"/>
            </a:defPPr>
            <a:lvl1pPr marL="0" algn="l" defTabSz="685749" rtl="0" eaLnBrk="1" latinLnBrk="0" hangingPunct="1">
              <a:defRPr sz="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875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49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624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498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373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246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120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995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Julius Roth</a:t>
            </a:r>
          </a:p>
        </p:txBody>
      </p:sp>
    </p:spTree>
    <p:extLst>
      <p:ext uri="{BB962C8B-B14F-4D97-AF65-F5344CB8AC3E}">
        <p14:creationId xmlns:p14="http://schemas.microsoft.com/office/powerpoint/2010/main" val="38878268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10.07.2018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Legosar SS 18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17</a:t>
            </a:fld>
            <a:endParaRPr lang="de-DE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Basissoftware</a:t>
            </a:r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672" y="771550"/>
            <a:ext cx="5412681" cy="377124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F1F4117-DE41-4A8A-AEA9-0D6C2CBA3340}"/>
              </a:ext>
            </a:extLst>
          </p:cNvPr>
          <p:cNvSpPr/>
          <p:nvPr/>
        </p:nvSpPr>
        <p:spPr>
          <a:xfrm>
            <a:off x="3789040" y="1985951"/>
            <a:ext cx="720080" cy="12241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9" name="Fußzeilenplatzhalter 2"/>
          <p:cNvSpPr txBox="1">
            <a:spLocks/>
          </p:cNvSpPr>
          <p:nvPr/>
        </p:nvSpPr>
        <p:spPr>
          <a:xfrm>
            <a:off x="2227692" y="4779945"/>
            <a:ext cx="1705363" cy="369901"/>
          </a:xfrm>
          <a:prstGeom prst="rect">
            <a:avLst/>
          </a:prstGeom>
        </p:spPr>
        <p:txBody>
          <a:bodyPr vert="horz" lIns="0" tIns="34289" rIns="68576" bIns="34289" rtlCol="0" anchor="ctr"/>
          <a:lstStyle>
            <a:defPPr>
              <a:defRPr lang="de-DE"/>
            </a:defPPr>
            <a:lvl1pPr marL="0" algn="l" defTabSz="685749" rtl="0" eaLnBrk="1" latinLnBrk="0" hangingPunct="1">
              <a:defRPr sz="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875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49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624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498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373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246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120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995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/>
              <a:t>Korbinian </a:t>
            </a:r>
            <a:r>
              <a:rPr lang="de-DE" dirty="0"/>
              <a:t>Vierheilig</a:t>
            </a:r>
          </a:p>
        </p:txBody>
      </p:sp>
    </p:spTree>
    <p:extLst>
      <p:ext uri="{BB962C8B-B14F-4D97-AF65-F5344CB8AC3E}">
        <p14:creationId xmlns:p14="http://schemas.microsoft.com/office/powerpoint/2010/main" val="2311578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10.07.2018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Legosar</a:t>
            </a:r>
            <a:r>
              <a:rPr lang="de-DE" dirty="0"/>
              <a:t> SS 18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18</a:t>
            </a:fld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Interface</a:t>
            </a:r>
          </a:p>
          <a:p>
            <a:endParaRPr lang="en-US" dirty="0"/>
          </a:p>
          <a:p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adc_read_fct_t</a:t>
            </a:r>
            <a:r>
              <a:rPr lang="en-US" dirty="0"/>
              <a:t> </a:t>
            </a:r>
            <a:r>
              <a:rPr lang="en-US" dirty="0" err="1"/>
              <a:t>AdcIfFctPtr</a:t>
            </a:r>
            <a:r>
              <a:rPr lang="en-US" dirty="0"/>
              <a:t>[2]={&amp;</a:t>
            </a:r>
            <a:r>
              <a:rPr lang="en-US" dirty="0" err="1"/>
              <a:t>adc_int</a:t>
            </a:r>
            <a:r>
              <a:rPr lang="en-US" dirty="0"/>
              <a:t>, &amp;</a:t>
            </a:r>
            <a:r>
              <a:rPr lang="en-US" dirty="0" err="1"/>
              <a:t>adc_ext</a:t>
            </a:r>
            <a:r>
              <a:rPr lang="en-US" dirty="0"/>
              <a:t>};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#define </a:t>
            </a:r>
            <a:r>
              <a:rPr lang="en-US" dirty="0" err="1"/>
              <a:t>ADC_Read_Value</a:t>
            </a:r>
            <a:r>
              <a:rPr lang="en-US" dirty="0"/>
              <a:t>(</a:t>
            </a:r>
            <a:r>
              <a:rPr lang="en-US" dirty="0" err="1"/>
              <a:t>ADCIndex</a:t>
            </a:r>
            <a:r>
              <a:rPr lang="en-US" dirty="0"/>
              <a:t>, Port, I2C_Adress, </a:t>
            </a:r>
            <a:r>
              <a:rPr lang="en-US" dirty="0" err="1"/>
              <a:t>ICpin</a:t>
            </a:r>
            <a:r>
              <a:rPr lang="en-US" dirty="0"/>
              <a:t>) \</a:t>
            </a:r>
          </a:p>
          <a:p>
            <a:r>
              <a:rPr lang="en-US" dirty="0"/>
              <a:t>	(*</a:t>
            </a:r>
            <a:r>
              <a:rPr lang="en-US" dirty="0" err="1"/>
              <a:t>AdcIfFctPtr</a:t>
            </a:r>
            <a:r>
              <a:rPr lang="en-US" dirty="0"/>
              <a:t>[</a:t>
            </a:r>
            <a:r>
              <a:rPr lang="en-US" dirty="0" err="1"/>
              <a:t>ADCIndex</a:t>
            </a:r>
            <a:r>
              <a:rPr lang="en-US" dirty="0"/>
              <a:t>])(Port, I2C_Adress, </a:t>
            </a:r>
            <a:r>
              <a:rPr lang="en-US" dirty="0" err="1"/>
              <a:t>ICpin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Analog </a:t>
            </a:r>
            <a:r>
              <a:rPr lang="de-DE" dirty="0" err="1"/>
              <a:t>to</a:t>
            </a:r>
            <a:r>
              <a:rPr lang="de-DE" dirty="0"/>
              <a:t> Digital Converter (ADC)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Basissoftware</a:t>
            </a:r>
          </a:p>
        </p:txBody>
      </p:sp>
      <p:sp>
        <p:nvSpPr>
          <p:cNvPr id="10" name="Fußzeilenplatzhalter 2"/>
          <p:cNvSpPr txBox="1">
            <a:spLocks/>
          </p:cNvSpPr>
          <p:nvPr/>
        </p:nvSpPr>
        <p:spPr>
          <a:xfrm>
            <a:off x="2227692" y="4779945"/>
            <a:ext cx="1705363" cy="369901"/>
          </a:xfrm>
          <a:prstGeom prst="rect">
            <a:avLst/>
          </a:prstGeom>
        </p:spPr>
        <p:txBody>
          <a:bodyPr vert="horz" lIns="0" tIns="34289" rIns="68576" bIns="34289" rtlCol="0" anchor="ctr"/>
          <a:lstStyle>
            <a:defPPr>
              <a:defRPr lang="de-DE"/>
            </a:defPPr>
            <a:lvl1pPr marL="0" algn="l" defTabSz="685749" rtl="0" eaLnBrk="1" latinLnBrk="0" hangingPunct="1">
              <a:defRPr sz="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875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49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624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498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373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246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120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995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/>
              <a:t>Korbinian </a:t>
            </a:r>
            <a:r>
              <a:rPr lang="de-DE" dirty="0"/>
              <a:t>Vierheilig</a:t>
            </a:r>
          </a:p>
        </p:txBody>
      </p:sp>
    </p:spTree>
    <p:extLst>
      <p:ext uri="{BB962C8B-B14F-4D97-AF65-F5344CB8AC3E}">
        <p14:creationId xmlns:p14="http://schemas.microsoft.com/office/powerpoint/2010/main" val="10718849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10.07.2018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Legosar</a:t>
            </a:r>
            <a:r>
              <a:rPr lang="de-DE" dirty="0"/>
              <a:t> SS 18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19</a:t>
            </a:fld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fr-FR" dirty="0"/>
              <a:t>U8 </a:t>
            </a:r>
            <a:r>
              <a:rPr lang="fr-FR" dirty="0" err="1"/>
              <a:t>adc_int_init</a:t>
            </a:r>
            <a:r>
              <a:rPr lang="fr-FR" dirty="0"/>
              <a:t>(U8 </a:t>
            </a:r>
            <a:r>
              <a:rPr lang="fr-FR" dirty="0" err="1"/>
              <a:t>port_id</a:t>
            </a:r>
            <a:r>
              <a:rPr lang="fr-FR" dirty="0"/>
              <a:t>)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U8 </a:t>
            </a:r>
            <a:r>
              <a:rPr lang="en-US" dirty="0" err="1"/>
              <a:t>adc_int</a:t>
            </a:r>
            <a:r>
              <a:rPr lang="en-US" dirty="0"/>
              <a:t>(U8 </a:t>
            </a:r>
            <a:r>
              <a:rPr lang="en-US" dirty="0" err="1"/>
              <a:t>port_id</a:t>
            </a:r>
            <a:r>
              <a:rPr lang="en-US" dirty="0"/>
              <a:t>, U8 address, U8 </a:t>
            </a:r>
            <a:r>
              <a:rPr lang="en-US" dirty="0" err="1"/>
              <a:t>icPin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U8 </a:t>
            </a:r>
            <a:r>
              <a:rPr lang="en-US" dirty="0" err="1"/>
              <a:t>adc_ext</a:t>
            </a:r>
            <a:r>
              <a:rPr lang="en-US" dirty="0"/>
              <a:t>(U8 </a:t>
            </a:r>
            <a:r>
              <a:rPr lang="en-US" dirty="0" err="1"/>
              <a:t>port_id</a:t>
            </a:r>
            <a:r>
              <a:rPr lang="en-US" dirty="0"/>
              <a:t>, U8 address, U8 </a:t>
            </a:r>
            <a:r>
              <a:rPr lang="en-US" dirty="0" err="1"/>
              <a:t>icPin</a:t>
            </a:r>
            <a:r>
              <a:rPr lang="en-US" dirty="0"/>
              <a:t>)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Analog </a:t>
            </a:r>
            <a:r>
              <a:rPr lang="de-DE" dirty="0" err="1"/>
              <a:t>to</a:t>
            </a:r>
            <a:r>
              <a:rPr lang="de-DE" dirty="0"/>
              <a:t> Digital Converter (ADC)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Basissoftware</a:t>
            </a:r>
          </a:p>
        </p:txBody>
      </p:sp>
      <p:sp>
        <p:nvSpPr>
          <p:cNvPr id="9" name="Fußzeilenplatzhalter 2"/>
          <p:cNvSpPr txBox="1">
            <a:spLocks/>
          </p:cNvSpPr>
          <p:nvPr/>
        </p:nvSpPr>
        <p:spPr>
          <a:xfrm>
            <a:off x="2227692" y="4779945"/>
            <a:ext cx="1705363" cy="369901"/>
          </a:xfrm>
          <a:prstGeom prst="rect">
            <a:avLst/>
          </a:prstGeom>
        </p:spPr>
        <p:txBody>
          <a:bodyPr vert="horz" lIns="0" tIns="34289" rIns="68576" bIns="34289" rtlCol="0" anchor="ctr"/>
          <a:lstStyle>
            <a:defPPr>
              <a:defRPr lang="de-DE"/>
            </a:defPPr>
            <a:lvl1pPr marL="0" algn="l" defTabSz="685749" rtl="0" eaLnBrk="1" latinLnBrk="0" hangingPunct="1">
              <a:defRPr sz="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875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49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624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498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373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246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120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995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Korbinian Vierheilig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85210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ildergebnis für nxt le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7104" y="1269517"/>
            <a:ext cx="3416839" cy="3416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10.07.2018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Legosar SS 18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idx="15"/>
          </p:nvPr>
        </p:nvSpPr>
        <p:spPr/>
        <p:txBody>
          <a:bodyPr>
            <a:normAutofit/>
          </a:bodyPr>
          <a:lstStyle/>
          <a:p>
            <a:pPr marL="285750" indent="-285750">
              <a:buFont typeface="+mj-lt"/>
              <a:buAutoNum type="romanUcPeriod"/>
            </a:pPr>
            <a:r>
              <a:rPr lang="de-DE" sz="1600" b="1" dirty="0"/>
              <a:t>Funktionalitäten</a:t>
            </a:r>
          </a:p>
          <a:p>
            <a:pPr marL="285750" indent="-285750">
              <a:buFont typeface="+mj-lt"/>
              <a:buAutoNum type="romanUcPeriod"/>
            </a:pPr>
            <a:r>
              <a:rPr lang="de-DE" sz="1600" b="1" dirty="0"/>
              <a:t>Softwarekomponenten</a:t>
            </a:r>
          </a:p>
          <a:p>
            <a:pPr marL="285750" indent="-285750">
              <a:buFont typeface="+mj-lt"/>
              <a:buAutoNum type="romanUcPeriod"/>
            </a:pPr>
            <a:r>
              <a:rPr lang="de-DE" sz="1600" b="1" dirty="0"/>
              <a:t>Hardwareaufbau</a:t>
            </a:r>
          </a:p>
          <a:p>
            <a:pPr marL="285750" indent="-285750">
              <a:buFont typeface="+mj-lt"/>
              <a:buAutoNum type="romanUcPeriod"/>
            </a:pPr>
            <a:r>
              <a:rPr lang="de-DE" sz="1600" b="1" dirty="0"/>
              <a:t>Basissoftware</a:t>
            </a:r>
          </a:p>
          <a:p>
            <a:pPr marL="285750" indent="-285750">
              <a:buFont typeface="+mj-lt"/>
              <a:buAutoNum type="romanUcPeriod"/>
            </a:pPr>
            <a:r>
              <a:rPr lang="de-DE" sz="1600" b="1" dirty="0" smtClean="0"/>
              <a:t>Metamodell</a:t>
            </a:r>
            <a:endParaRPr lang="de-DE" sz="1600" b="1" dirty="0"/>
          </a:p>
          <a:p>
            <a:pPr marL="285750" indent="-285750">
              <a:buFont typeface="+mj-lt"/>
              <a:buAutoNum type="romanUcPeriod"/>
            </a:pPr>
            <a:r>
              <a:rPr lang="de-DE" sz="1600" b="1" dirty="0" smtClean="0"/>
              <a:t>Generator</a:t>
            </a:r>
          </a:p>
          <a:p>
            <a:pPr marL="285750" indent="-285750">
              <a:buFont typeface="+mj-lt"/>
              <a:buAutoNum type="romanUcPeriod"/>
            </a:pPr>
            <a:r>
              <a:rPr lang="de-DE" sz="1600" b="1" dirty="0"/>
              <a:t>Erstellen einer Konfiguration</a:t>
            </a:r>
          </a:p>
          <a:p>
            <a:pPr marL="285750" indent="-285750">
              <a:buFont typeface="+mj-lt"/>
              <a:buAutoNum type="romanUcPeriod"/>
            </a:pPr>
            <a:endParaRPr lang="de-DE" sz="1600" b="1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</a:t>
            </a:r>
          </a:p>
        </p:txBody>
      </p:sp>
    </p:spTree>
    <p:extLst>
      <p:ext uri="{BB962C8B-B14F-4D97-AF65-F5344CB8AC3E}">
        <p14:creationId xmlns:p14="http://schemas.microsoft.com/office/powerpoint/2010/main" val="35677586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10.07.2018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Legosar SS 18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20</a:t>
            </a:fld>
            <a:endParaRPr lang="de-DE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Basissoftware</a:t>
            </a:r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672" y="771550"/>
            <a:ext cx="5412681" cy="377124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F1F4117-DE41-4A8A-AEA9-0D6C2CBA3340}"/>
              </a:ext>
            </a:extLst>
          </p:cNvPr>
          <p:cNvSpPr/>
          <p:nvPr/>
        </p:nvSpPr>
        <p:spPr>
          <a:xfrm>
            <a:off x="5252691" y="1995686"/>
            <a:ext cx="636662" cy="12241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9" name="Fußzeilenplatzhalter 2"/>
          <p:cNvSpPr txBox="1">
            <a:spLocks/>
          </p:cNvSpPr>
          <p:nvPr/>
        </p:nvSpPr>
        <p:spPr>
          <a:xfrm>
            <a:off x="2227693" y="4779945"/>
            <a:ext cx="1562216" cy="369901"/>
          </a:xfrm>
          <a:prstGeom prst="rect">
            <a:avLst/>
          </a:prstGeom>
        </p:spPr>
        <p:txBody>
          <a:bodyPr vert="horz" lIns="0" tIns="34289" rIns="68576" bIns="34289" rtlCol="0" anchor="ctr"/>
          <a:lstStyle>
            <a:defPPr>
              <a:defRPr lang="de-DE"/>
            </a:defPPr>
            <a:lvl1pPr marL="0" algn="l" defTabSz="685749" rtl="0" eaLnBrk="1" latinLnBrk="0" hangingPunct="1">
              <a:defRPr sz="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875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49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624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498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373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246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120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995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Joshua Parhammer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192415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10.07.2018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Legosar</a:t>
            </a:r>
            <a:r>
              <a:rPr lang="de-DE" dirty="0"/>
              <a:t> SS 18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21</a:t>
            </a:fld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Interface</a:t>
            </a:r>
          </a:p>
          <a:p>
            <a:endParaRPr lang="de-DE" dirty="0"/>
          </a:p>
          <a:p>
            <a:r>
              <a:rPr lang="de-DE" dirty="0" err="1"/>
              <a:t>const</a:t>
            </a:r>
            <a:r>
              <a:rPr lang="de-DE" dirty="0"/>
              <a:t> </a:t>
            </a:r>
            <a:r>
              <a:rPr lang="de-DE" dirty="0" err="1"/>
              <a:t>dio_read_fct_t</a:t>
            </a:r>
            <a:r>
              <a:rPr lang="de-DE" dirty="0"/>
              <a:t> </a:t>
            </a:r>
            <a:r>
              <a:rPr lang="de-DE" dirty="0" err="1"/>
              <a:t>DioIfReadFctPtr</a:t>
            </a:r>
            <a:r>
              <a:rPr lang="de-DE" dirty="0"/>
              <a:t>[1] = {&amp;</a:t>
            </a:r>
            <a:r>
              <a:rPr lang="de-DE" dirty="0" err="1"/>
              <a:t>dio_read_ext</a:t>
            </a:r>
            <a:r>
              <a:rPr lang="de-DE" dirty="0"/>
              <a:t>};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#</a:t>
            </a:r>
            <a:r>
              <a:rPr lang="de-DE" dirty="0" err="1"/>
              <a:t>define</a:t>
            </a:r>
            <a:r>
              <a:rPr lang="de-DE" dirty="0"/>
              <a:t> </a:t>
            </a:r>
            <a:r>
              <a:rPr lang="de-DE" dirty="0" err="1"/>
              <a:t>DIO_Read_Pin</a:t>
            </a:r>
            <a:r>
              <a:rPr lang="de-DE" dirty="0"/>
              <a:t>(</a:t>
            </a:r>
            <a:r>
              <a:rPr lang="de-DE" dirty="0" err="1"/>
              <a:t>DIOIndex</a:t>
            </a:r>
            <a:r>
              <a:rPr lang="de-DE" dirty="0"/>
              <a:t>, Port, Adresse) \</a:t>
            </a:r>
          </a:p>
          <a:p>
            <a:r>
              <a:rPr lang="de-DE" dirty="0"/>
              <a:t>    (*</a:t>
            </a:r>
            <a:r>
              <a:rPr lang="de-DE" dirty="0" err="1"/>
              <a:t>DioIfReadFctPtr</a:t>
            </a:r>
            <a:r>
              <a:rPr lang="de-DE" dirty="0"/>
              <a:t>[</a:t>
            </a:r>
            <a:r>
              <a:rPr lang="de-DE" dirty="0" err="1"/>
              <a:t>DIOIndex</a:t>
            </a:r>
            <a:r>
              <a:rPr lang="de-DE" dirty="0"/>
              <a:t>])(Port, Adresse)</a:t>
            </a:r>
          </a:p>
          <a:p>
            <a:endParaRPr lang="de-DE" dirty="0"/>
          </a:p>
          <a:p>
            <a:r>
              <a:rPr lang="de-DE" dirty="0"/>
              <a:t> </a:t>
            </a:r>
          </a:p>
          <a:p>
            <a:endParaRPr lang="de-DE" dirty="0"/>
          </a:p>
          <a:p>
            <a:r>
              <a:rPr lang="de-DE" dirty="0" err="1"/>
              <a:t>const</a:t>
            </a:r>
            <a:r>
              <a:rPr lang="de-DE" dirty="0"/>
              <a:t> </a:t>
            </a:r>
            <a:r>
              <a:rPr lang="de-DE" dirty="0" err="1"/>
              <a:t>dio_write_fct_t</a:t>
            </a:r>
            <a:r>
              <a:rPr lang="de-DE" dirty="0"/>
              <a:t> </a:t>
            </a:r>
            <a:r>
              <a:rPr lang="de-DE" dirty="0" err="1"/>
              <a:t>DioIfWriteFctPtr</a:t>
            </a:r>
            <a:r>
              <a:rPr lang="de-DE" dirty="0"/>
              <a:t>[1] = {&amp;</a:t>
            </a:r>
            <a:r>
              <a:rPr lang="de-DE" dirty="0" err="1"/>
              <a:t>dio_write_ext</a:t>
            </a:r>
            <a:r>
              <a:rPr lang="de-DE" dirty="0"/>
              <a:t>};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#</a:t>
            </a:r>
            <a:r>
              <a:rPr lang="de-DE" dirty="0" err="1"/>
              <a:t>define</a:t>
            </a:r>
            <a:r>
              <a:rPr lang="de-DE" dirty="0"/>
              <a:t> </a:t>
            </a:r>
            <a:r>
              <a:rPr lang="de-DE" dirty="0" err="1"/>
              <a:t>DIO_Write_Pin</a:t>
            </a:r>
            <a:r>
              <a:rPr lang="de-DE" dirty="0"/>
              <a:t>(</a:t>
            </a:r>
            <a:r>
              <a:rPr lang="de-DE" dirty="0" err="1"/>
              <a:t>DIOIndex</a:t>
            </a:r>
            <a:r>
              <a:rPr lang="de-DE" dirty="0"/>
              <a:t>, Port, Adresse, Pin, Level) \</a:t>
            </a:r>
          </a:p>
          <a:p>
            <a:r>
              <a:rPr lang="de-DE" dirty="0"/>
              <a:t>    (*</a:t>
            </a:r>
            <a:r>
              <a:rPr lang="de-DE" dirty="0" err="1"/>
              <a:t>DioIfWriteFctPtr</a:t>
            </a:r>
            <a:r>
              <a:rPr lang="de-DE" dirty="0"/>
              <a:t>[</a:t>
            </a:r>
            <a:r>
              <a:rPr lang="de-DE" dirty="0" err="1"/>
              <a:t>DIOIndex</a:t>
            </a:r>
            <a:r>
              <a:rPr lang="de-DE" dirty="0"/>
              <a:t>])(Port, Adresse, Pin, Level)</a:t>
            </a:r>
          </a:p>
          <a:p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Digital Input/Output (DIO)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Basissoftware</a:t>
            </a:r>
          </a:p>
        </p:txBody>
      </p:sp>
      <p:sp>
        <p:nvSpPr>
          <p:cNvPr id="8" name="Fußzeilenplatzhalter 2"/>
          <p:cNvSpPr txBox="1">
            <a:spLocks/>
          </p:cNvSpPr>
          <p:nvPr/>
        </p:nvSpPr>
        <p:spPr>
          <a:xfrm>
            <a:off x="2227693" y="4779945"/>
            <a:ext cx="1562216" cy="369901"/>
          </a:xfrm>
          <a:prstGeom prst="rect">
            <a:avLst/>
          </a:prstGeom>
        </p:spPr>
        <p:txBody>
          <a:bodyPr vert="horz" lIns="0" tIns="34289" rIns="68576" bIns="34289" rtlCol="0" anchor="ctr"/>
          <a:lstStyle>
            <a:defPPr>
              <a:defRPr lang="de-DE"/>
            </a:defPPr>
            <a:lvl1pPr marL="0" algn="l" defTabSz="685749" rtl="0" eaLnBrk="1" latinLnBrk="0" hangingPunct="1">
              <a:defRPr sz="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875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49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624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498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373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246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120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995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Joshua Parhammer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811597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10.07.2018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Legosar</a:t>
            </a:r>
            <a:r>
              <a:rPr lang="de-DE" dirty="0"/>
              <a:t> SS 18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22</a:t>
            </a:fld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U8 </a:t>
            </a:r>
            <a:r>
              <a:rPr lang="de-DE" dirty="0" err="1"/>
              <a:t>dio_read_ext</a:t>
            </a:r>
            <a:r>
              <a:rPr lang="de-DE" dirty="0"/>
              <a:t>(U8 </a:t>
            </a:r>
            <a:r>
              <a:rPr lang="de-DE" dirty="0" err="1"/>
              <a:t>port_id</a:t>
            </a:r>
            <a:r>
              <a:rPr lang="de-DE" dirty="0"/>
              <a:t>, U8 i2c_address, U8 </a:t>
            </a:r>
            <a:r>
              <a:rPr lang="de-DE" dirty="0" err="1"/>
              <a:t>level</a:t>
            </a:r>
            <a:r>
              <a:rPr lang="de-DE" dirty="0"/>
              <a:t>)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en-US" dirty="0"/>
              <a:t>void </a:t>
            </a:r>
            <a:r>
              <a:rPr lang="en-US" dirty="0" err="1"/>
              <a:t>dio_write_ext</a:t>
            </a:r>
            <a:r>
              <a:rPr lang="en-US" dirty="0"/>
              <a:t>(U8 </a:t>
            </a:r>
            <a:r>
              <a:rPr lang="en-US" dirty="0" err="1"/>
              <a:t>port_id</a:t>
            </a:r>
            <a:r>
              <a:rPr lang="en-US" dirty="0"/>
              <a:t>, U8 i2c_address, U8 pin, U8 level)</a:t>
            </a:r>
          </a:p>
          <a:p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Digital Input/Output (DIO)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Basissoftware</a:t>
            </a:r>
          </a:p>
        </p:txBody>
      </p:sp>
      <p:sp>
        <p:nvSpPr>
          <p:cNvPr id="8" name="Fußzeilenplatzhalter 2"/>
          <p:cNvSpPr txBox="1">
            <a:spLocks/>
          </p:cNvSpPr>
          <p:nvPr/>
        </p:nvSpPr>
        <p:spPr>
          <a:xfrm>
            <a:off x="2227693" y="4779945"/>
            <a:ext cx="1562216" cy="369901"/>
          </a:xfrm>
          <a:prstGeom prst="rect">
            <a:avLst/>
          </a:prstGeom>
        </p:spPr>
        <p:txBody>
          <a:bodyPr vert="horz" lIns="0" tIns="34289" rIns="68576" bIns="34289" rtlCol="0" anchor="ctr"/>
          <a:lstStyle>
            <a:defPPr>
              <a:defRPr lang="de-DE"/>
            </a:defPPr>
            <a:lvl1pPr marL="0" algn="l" defTabSz="685749" rtl="0" eaLnBrk="1" latinLnBrk="0" hangingPunct="1">
              <a:defRPr sz="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875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49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624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498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373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246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120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995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Joshua Parhammer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731728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10.07.2018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Legosar SS 18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23</a:t>
            </a:fld>
            <a:endParaRPr lang="de-DE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Basissoftware</a:t>
            </a:r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672" y="771550"/>
            <a:ext cx="5412681" cy="377124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F1F4117-DE41-4A8A-AEA9-0D6C2CBA3340}"/>
              </a:ext>
            </a:extLst>
          </p:cNvPr>
          <p:cNvSpPr/>
          <p:nvPr/>
        </p:nvSpPr>
        <p:spPr>
          <a:xfrm>
            <a:off x="4653136" y="3291830"/>
            <a:ext cx="648072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9" name="Fußzeilenplatzhalter 2"/>
          <p:cNvSpPr txBox="1">
            <a:spLocks/>
          </p:cNvSpPr>
          <p:nvPr/>
        </p:nvSpPr>
        <p:spPr>
          <a:xfrm>
            <a:off x="2227693" y="4779945"/>
            <a:ext cx="1562216" cy="369901"/>
          </a:xfrm>
          <a:prstGeom prst="rect">
            <a:avLst/>
          </a:prstGeom>
        </p:spPr>
        <p:txBody>
          <a:bodyPr vert="horz" lIns="0" tIns="34289" rIns="68576" bIns="34289" rtlCol="0" anchor="ctr"/>
          <a:lstStyle>
            <a:defPPr>
              <a:defRPr lang="de-DE"/>
            </a:defPPr>
            <a:lvl1pPr marL="0" algn="l" defTabSz="685749" rtl="0" eaLnBrk="1" latinLnBrk="0" hangingPunct="1">
              <a:defRPr sz="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875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49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624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498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373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246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120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995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Florian </a:t>
            </a:r>
            <a:r>
              <a:rPr lang="de-DE" dirty="0" err="1"/>
              <a:t>Boemmel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932981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10.07.2018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Legosar</a:t>
            </a:r>
            <a:r>
              <a:rPr lang="de-DE" dirty="0"/>
              <a:t> SS 18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24</a:t>
            </a:fld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r>
              <a:rPr lang="de-DE" dirty="0"/>
              <a:t>#</a:t>
            </a:r>
            <a:r>
              <a:rPr lang="de-DE" dirty="0" err="1"/>
              <a:t>define</a:t>
            </a:r>
            <a:r>
              <a:rPr lang="de-DE" dirty="0"/>
              <a:t> i2c_init(</a:t>
            </a:r>
            <a:r>
              <a:rPr lang="de-DE" dirty="0" err="1"/>
              <a:t>port_id</a:t>
            </a:r>
            <a:r>
              <a:rPr lang="de-DE" dirty="0"/>
              <a:t>) ecrobot_init_i2c(</a:t>
            </a:r>
            <a:r>
              <a:rPr lang="de-DE" dirty="0" err="1"/>
              <a:t>port_id</a:t>
            </a:r>
            <a:r>
              <a:rPr lang="de-DE" dirty="0"/>
              <a:t>, LOWSPEED)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#define i2c_read_reg(</a:t>
            </a:r>
            <a:r>
              <a:rPr lang="en-US" dirty="0" err="1"/>
              <a:t>port_id</a:t>
            </a:r>
            <a:r>
              <a:rPr lang="en-US" dirty="0"/>
              <a:t>, i2c_address, </a:t>
            </a:r>
            <a:r>
              <a:rPr lang="en-US" dirty="0" err="1"/>
              <a:t>regAddress</a:t>
            </a:r>
            <a:r>
              <a:rPr lang="en-US" dirty="0"/>
              <a:t>, buffer, </a:t>
            </a:r>
            <a:r>
              <a:rPr lang="en-US" dirty="0" err="1"/>
              <a:t>bufferSize</a:t>
            </a:r>
            <a:r>
              <a:rPr lang="en-US" dirty="0"/>
              <a:t>) \</a:t>
            </a:r>
          </a:p>
          <a:p>
            <a:r>
              <a:rPr lang="en-US" dirty="0"/>
              <a:t>ecrobot_read_i2c(</a:t>
            </a:r>
            <a:r>
              <a:rPr lang="en-US" dirty="0" err="1"/>
              <a:t>port_id</a:t>
            </a:r>
            <a:r>
              <a:rPr lang="en-US" dirty="0"/>
              <a:t>, i2c_address, </a:t>
            </a:r>
            <a:r>
              <a:rPr lang="en-US" dirty="0" err="1"/>
              <a:t>regAddress</a:t>
            </a:r>
            <a:r>
              <a:rPr lang="en-US" dirty="0"/>
              <a:t>, buffer, </a:t>
            </a:r>
            <a:r>
              <a:rPr lang="en-US" dirty="0" err="1"/>
              <a:t>bufferSize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  <a:p>
            <a:r>
              <a:rPr lang="de-DE" dirty="0"/>
              <a:t>#</a:t>
            </a:r>
            <a:r>
              <a:rPr lang="de-DE" dirty="0" err="1"/>
              <a:t>define</a:t>
            </a:r>
            <a:r>
              <a:rPr lang="de-DE" dirty="0"/>
              <a:t> i2c_write_reg(</a:t>
            </a:r>
            <a:r>
              <a:rPr lang="de-DE" dirty="0" err="1"/>
              <a:t>port_id</a:t>
            </a:r>
            <a:r>
              <a:rPr lang="de-DE" dirty="0"/>
              <a:t>, i2c_address, </a:t>
            </a:r>
            <a:r>
              <a:rPr lang="de-DE" dirty="0" err="1"/>
              <a:t>regAddress</a:t>
            </a:r>
            <a:r>
              <a:rPr lang="de-DE" dirty="0"/>
              <a:t>, </a:t>
            </a:r>
            <a:r>
              <a:rPr lang="de-DE" dirty="0" err="1"/>
              <a:t>buffer</a:t>
            </a:r>
            <a:r>
              <a:rPr lang="de-DE" dirty="0"/>
              <a:t>, </a:t>
            </a:r>
            <a:r>
              <a:rPr lang="de-DE" dirty="0" err="1"/>
              <a:t>bufferSize</a:t>
            </a:r>
            <a:r>
              <a:rPr lang="de-DE" dirty="0"/>
              <a:t>) \ ecrobot_send_i2c(</a:t>
            </a:r>
            <a:r>
              <a:rPr lang="de-DE" dirty="0" err="1"/>
              <a:t>port_id</a:t>
            </a:r>
            <a:r>
              <a:rPr lang="de-DE" dirty="0"/>
              <a:t>, i2c_address, </a:t>
            </a:r>
            <a:r>
              <a:rPr lang="de-DE" dirty="0" err="1"/>
              <a:t>regAddress</a:t>
            </a:r>
            <a:r>
              <a:rPr lang="de-DE" dirty="0"/>
              <a:t>, </a:t>
            </a:r>
            <a:r>
              <a:rPr lang="de-DE" dirty="0" err="1"/>
              <a:t>buffer</a:t>
            </a:r>
            <a:r>
              <a:rPr lang="de-DE" dirty="0"/>
              <a:t>, </a:t>
            </a:r>
            <a:r>
              <a:rPr lang="de-DE" dirty="0" err="1"/>
              <a:t>bufferSize</a:t>
            </a:r>
            <a:r>
              <a:rPr lang="de-DE" dirty="0"/>
              <a:t>)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Inter-Integrated-Circuit (I2C)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Basissoftware</a:t>
            </a:r>
          </a:p>
        </p:txBody>
      </p:sp>
      <p:sp>
        <p:nvSpPr>
          <p:cNvPr id="8" name="Fußzeilenplatzhalter 2"/>
          <p:cNvSpPr txBox="1">
            <a:spLocks/>
          </p:cNvSpPr>
          <p:nvPr/>
        </p:nvSpPr>
        <p:spPr>
          <a:xfrm>
            <a:off x="2227693" y="4779945"/>
            <a:ext cx="1562216" cy="369901"/>
          </a:xfrm>
          <a:prstGeom prst="rect">
            <a:avLst/>
          </a:prstGeom>
        </p:spPr>
        <p:txBody>
          <a:bodyPr vert="horz" lIns="0" tIns="34289" rIns="68576" bIns="34289" rtlCol="0" anchor="ctr"/>
          <a:lstStyle>
            <a:defPPr>
              <a:defRPr lang="de-DE"/>
            </a:defPPr>
            <a:lvl1pPr marL="0" algn="l" defTabSz="685749" rtl="0" eaLnBrk="1" latinLnBrk="0" hangingPunct="1">
              <a:defRPr sz="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875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49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624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498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373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246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120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995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Florian </a:t>
            </a:r>
            <a:r>
              <a:rPr lang="de-DE" dirty="0" err="1"/>
              <a:t>Boemmel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405779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10.07.2018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Legosar</a:t>
            </a:r>
            <a:r>
              <a:rPr lang="de-DE" dirty="0"/>
              <a:t> SS 18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25</a:t>
            </a:fld>
            <a:endParaRPr lang="de-DE" dirty="0"/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D6066A0F-1072-4B9F-956D-CE471AD7ACC7}"/>
              </a:ext>
            </a:extLst>
          </p:cNvPr>
          <p:cNvPicPr>
            <a:picLocks noGrp="1" noChangeAspect="1"/>
          </p:cNvPicPr>
          <p:nvPr>
            <p:ph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019" y="882405"/>
            <a:ext cx="5734850" cy="3515216"/>
          </a:xfrm>
        </p:spPr>
      </p:pic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Metamodell</a:t>
            </a:r>
          </a:p>
        </p:txBody>
      </p:sp>
      <p:sp>
        <p:nvSpPr>
          <p:cNvPr id="8" name="Fußzeilenplatzhalter 2"/>
          <p:cNvSpPr txBox="1">
            <a:spLocks/>
          </p:cNvSpPr>
          <p:nvPr/>
        </p:nvSpPr>
        <p:spPr>
          <a:xfrm>
            <a:off x="2227693" y="4779945"/>
            <a:ext cx="1562216" cy="369901"/>
          </a:xfrm>
          <a:prstGeom prst="rect">
            <a:avLst/>
          </a:prstGeom>
        </p:spPr>
        <p:txBody>
          <a:bodyPr vert="horz" lIns="0" tIns="34289" rIns="68576" bIns="34289" rtlCol="0" anchor="ctr"/>
          <a:lstStyle>
            <a:defPPr>
              <a:defRPr lang="de-DE"/>
            </a:defPPr>
            <a:lvl1pPr marL="0" algn="l" defTabSz="685749" rtl="0" eaLnBrk="1" latinLnBrk="0" hangingPunct="1">
              <a:defRPr sz="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875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49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624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498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373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246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120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995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Alexander Gruber</a:t>
            </a:r>
          </a:p>
        </p:txBody>
      </p:sp>
    </p:spTree>
    <p:extLst>
      <p:ext uri="{BB962C8B-B14F-4D97-AF65-F5344CB8AC3E}">
        <p14:creationId xmlns:p14="http://schemas.microsoft.com/office/powerpoint/2010/main" val="26140568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10.07.2018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Legosar</a:t>
            </a:r>
            <a:r>
              <a:rPr lang="de-DE" dirty="0"/>
              <a:t> SS 18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26</a:t>
            </a:fld>
            <a:endParaRPr lang="de-DE" dirty="0"/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30B46192-AE97-43C9-8158-D7E59DCE5B93}"/>
              </a:ext>
            </a:extLst>
          </p:cNvPr>
          <p:cNvPicPr>
            <a:picLocks noGrp="1" noChangeAspect="1"/>
          </p:cNvPicPr>
          <p:nvPr>
            <p:ph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718" y="668338"/>
            <a:ext cx="3119451" cy="3943350"/>
          </a:xfrm>
        </p:spPr>
      </p:pic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Metamodel</a:t>
            </a:r>
          </a:p>
        </p:txBody>
      </p:sp>
      <p:sp>
        <p:nvSpPr>
          <p:cNvPr id="8" name="Fußzeilenplatzhalter 2"/>
          <p:cNvSpPr txBox="1">
            <a:spLocks/>
          </p:cNvSpPr>
          <p:nvPr/>
        </p:nvSpPr>
        <p:spPr>
          <a:xfrm>
            <a:off x="2227693" y="4779945"/>
            <a:ext cx="1562216" cy="369901"/>
          </a:xfrm>
          <a:prstGeom prst="rect">
            <a:avLst/>
          </a:prstGeom>
        </p:spPr>
        <p:txBody>
          <a:bodyPr vert="horz" lIns="0" tIns="34289" rIns="68576" bIns="34289" rtlCol="0" anchor="ctr"/>
          <a:lstStyle>
            <a:defPPr>
              <a:defRPr lang="de-DE"/>
            </a:defPPr>
            <a:lvl1pPr marL="0" algn="l" defTabSz="685749" rtl="0" eaLnBrk="1" latinLnBrk="0" hangingPunct="1">
              <a:defRPr sz="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875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49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624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498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373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246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120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995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Alexander Gruber</a:t>
            </a:r>
          </a:p>
        </p:txBody>
      </p:sp>
    </p:spTree>
    <p:extLst>
      <p:ext uri="{BB962C8B-B14F-4D97-AF65-F5344CB8AC3E}">
        <p14:creationId xmlns:p14="http://schemas.microsoft.com/office/powerpoint/2010/main" val="84271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10.07.2018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Legosar</a:t>
            </a:r>
            <a:r>
              <a:rPr lang="de-DE" dirty="0"/>
              <a:t> SS 18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27</a:t>
            </a:fld>
            <a:endParaRPr lang="de-DE" dirty="0"/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09C9E8EF-1DC3-4A15-96E4-2547C3B6369D}"/>
              </a:ext>
            </a:extLst>
          </p:cNvPr>
          <p:cNvPicPr>
            <a:picLocks noGrp="1" noChangeAspect="1"/>
          </p:cNvPicPr>
          <p:nvPr>
            <p:ph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535" y="668338"/>
            <a:ext cx="5097817" cy="3943350"/>
          </a:xfrm>
        </p:spPr>
      </p:pic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Metamodell</a:t>
            </a:r>
          </a:p>
        </p:txBody>
      </p:sp>
      <p:sp>
        <p:nvSpPr>
          <p:cNvPr id="8" name="Fußzeilenplatzhalter 2"/>
          <p:cNvSpPr txBox="1">
            <a:spLocks/>
          </p:cNvSpPr>
          <p:nvPr/>
        </p:nvSpPr>
        <p:spPr>
          <a:xfrm>
            <a:off x="2227693" y="4779945"/>
            <a:ext cx="1562216" cy="369901"/>
          </a:xfrm>
          <a:prstGeom prst="rect">
            <a:avLst/>
          </a:prstGeom>
        </p:spPr>
        <p:txBody>
          <a:bodyPr vert="horz" lIns="0" tIns="34289" rIns="68576" bIns="34289" rtlCol="0" anchor="ctr"/>
          <a:lstStyle>
            <a:defPPr>
              <a:defRPr lang="de-DE"/>
            </a:defPPr>
            <a:lvl1pPr marL="0" algn="l" defTabSz="685749" rtl="0" eaLnBrk="1" latinLnBrk="0" hangingPunct="1">
              <a:defRPr sz="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875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49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624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498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373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246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120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995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Alexander Gruber</a:t>
            </a:r>
          </a:p>
        </p:txBody>
      </p:sp>
    </p:spTree>
    <p:extLst>
      <p:ext uri="{BB962C8B-B14F-4D97-AF65-F5344CB8AC3E}">
        <p14:creationId xmlns:p14="http://schemas.microsoft.com/office/powerpoint/2010/main" val="27571965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10.07.2018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Legosar</a:t>
            </a:r>
            <a:r>
              <a:rPr lang="de-DE" dirty="0"/>
              <a:t> SS 18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28</a:t>
            </a:fld>
            <a:endParaRPr lang="de-DE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Metamodell</a:t>
            </a:r>
          </a:p>
        </p:txBody>
      </p:sp>
      <p:sp>
        <p:nvSpPr>
          <p:cNvPr id="8" name="Fußzeilenplatzhalter 2"/>
          <p:cNvSpPr txBox="1">
            <a:spLocks/>
          </p:cNvSpPr>
          <p:nvPr/>
        </p:nvSpPr>
        <p:spPr>
          <a:xfrm>
            <a:off x="2227693" y="4779945"/>
            <a:ext cx="1562216" cy="369901"/>
          </a:xfrm>
          <a:prstGeom prst="rect">
            <a:avLst/>
          </a:prstGeom>
        </p:spPr>
        <p:txBody>
          <a:bodyPr vert="horz" lIns="0" tIns="34289" rIns="68576" bIns="34289" rtlCol="0" anchor="ctr"/>
          <a:lstStyle>
            <a:defPPr>
              <a:defRPr lang="de-DE"/>
            </a:defPPr>
            <a:lvl1pPr marL="0" algn="l" defTabSz="685749" rtl="0" eaLnBrk="1" latinLnBrk="0" hangingPunct="1">
              <a:defRPr sz="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875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49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624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498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373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246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120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995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Alexander Gruber</a:t>
            </a:r>
          </a:p>
        </p:txBody>
      </p:sp>
      <p:pic>
        <p:nvPicPr>
          <p:cNvPr id="11" name="Inhaltsplatzhalter 10">
            <a:extLst>
              <a:ext uri="{FF2B5EF4-FFF2-40B4-BE49-F238E27FC236}">
                <a16:creationId xmlns:a16="http://schemas.microsoft.com/office/drawing/2014/main" id="{873DD3CE-D79F-4113-A7B0-B56444C3DA13}"/>
              </a:ext>
            </a:extLst>
          </p:cNvPr>
          <p:cNvPicPr>
            <a:picLocks noGrp="1" noChangeAspect="1"/>
          </p:cNvPicPr>
          <p:nvPr>
            <p:ph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517" y="668338"/>
            <a:ext cx="3823854" cy="3943350"/>
          </a:xfrm>
        </p:spPr>
      </p:pic>
    </p:spTree>
    <p:extLst>
      <p:ext uri="{BB962C8B-B14F-4D97-AF65-F5344CB8AC3E}">
        <p14:creationId xmlns:p14="http://schemas.microsoft.com/office/powerpoint/2010/main" val="27899696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10.07.2018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Legosar SS 18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29</a:t>
            </a:fld>
            <a:endParaRPr lang="de-DE" dirty="0"/>
          </a:p>
        </p:txBody>
      </p:sp>
      <p:graphicFrame>
        <p:nvGraphicFramePr>
          <p:cNvPr id="7" name="Inhaltsplatzhalter 6">
            <a:extLst>
              <a:ext uri="{FF2B5EF4-FFF2-40B4-BE49-F238E27FC236}">
                <a16:creationId xmlns:a16="http://schemas.microsoft.com/office/drawing/2014/main" id="{B45C35EE-B430-4319-8061-17BD8B2666A5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209550" y="1036638"/>
          <a:ext cx="6426200" cy="35067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platzhalter 7">
            <a:extLst>
              <a:ext uri="{FF2B5EF4-FFF2-40B4-BE49-F238E27FC236}">
                <a16:creationId xmlns:a16="http://schemas.microsoft.com/office/drawing/2014/main" id="{8C7EB124-DE3E-4F63-A0FD-33AB2EA86D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Architektur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Generator</a:t>
            </a:r>
          </a:p>
        </p:txBody>
      </p:sp>
      <p:sp>
        <p:nvSpPr>
          <p:cNvPr id="9" name="Fußzeilenplatzhalter 2"/>
          <p:cNvSpPr txBox="1">
            <a:spLocks/>
          </p:cNvSpPr>
          <p:nvPr/>
        </p:nvSpPr>
        <p:spPr>
          <a:xfrm>
            <a:off x="2227693" y="4779945"/>
            <a:ext cx="1562216" cy="369901"/>
          </a:xfrm>
          <a:prstGeom prst="rect">
            <a:avLst/>
          </a:prstGeom>
        </p:spPr>
        <p:txBody>
          <a:bodyPr vert="horz" lIns="0" tIns="34289" rIns="68576" bIns="34289" rtlCol="0" anchor="ctr"/>
          <a:lstStyle>
            <a:defPPr>
              <a:defRPr lang="de-DE"/>
            </a:defPPr>
            <a:lvl1pPr marL="0" algn="l" defTabSz="685749" rtl="0" eaLnBrk="1" latinLnBrk="0" hangingPunct="1">
              <a:defRPr sz="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875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49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624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498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373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246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120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995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Christoph Loy</a:t>
            </a:r>
          </a:p>
        </p:txBody>
      </p:sp>
    </p:spTree>
    <p:extLst>
      <p:ext uri="{BB962C8B-B14F-4D97-AF65-F5344CB8AC3E}">
        <p14:creationId xmlns:p14="http://schemas.microsoft.com/office/powerpoint/2010/main" val="978381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10.07.2018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Legosar SS 18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Analog/Digital Wandlung</a:t>
            </a:r>
          </a:p>
          <a:p>
            <a:pPr marL="446465" lvl="1" indent="-171450">
              <a:buFont typeface="Arial" panose="020B0604020202020204" pitchFamily="34" charset="0"/>
              <a:buChar char="•"/>
            </a:pPr>
            <a:r>
              <a:rPr lang="de-DE" dirty="0"/>
              <a:t>Interne / Extern Komponente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Digital Input / Output Steuerung</a:t>
            </a:r>
          </a:p>
          <a:p>
            <a:pPr marL="446465" lvl="1" indent="-171450">
              <a:buFont typeface="Arial" panose="020B0604020202020204" pitchFamily="34" charset="0"/>
              <a:buChar char="•"/>
            </a:pPr>
            <a:r>
              <a:rPr lang="de-DE" dirty="0"/>
              <a:t>Setzen / Lesen von Register</a:t>
            </a:r>
          </a:p>
          <a:p>
            <a:pPr marL="446465" lvl="1" indent="-171450">
              <a:buFont typeface="Arial" panose="020B0604020202020204" pitchFamily="34" charset="0"/>
              <a:buChar char="•"/>
            </a:pPr>
            <a:r>
              <a:rPr lang="de-DE" dirty="0"/>
              <a:t>nur Extern möglich</a:t>
            </a:r>
          </a:p>
          <a:p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Textausgabe am Display</a:t>
            </a:r>
          </a:p>
          <a:p>
            <a:pPr marL="446465" lvl="1" indent="-171450">
              <a:buFont typeface="Arial" panose="020B0604020202020204" pitchFamily="34" charset="0"/>
              <a:buChar char="•"/>
            </a:pPr>
            <a:r>
              <a:rPr lang="de-DE" dirty="0"/>
              <a:t>8 Zeilen</a:t>
            </a:r>
          </a:p>
          <a:p>
            <a:pPr marL="446465" lvl="1" indent="-171450">
              <a:buFont typeface="Arial" panose="020B0604020202020204" pitchFamily="34" charset="0"/>
              <a:buChar char="•"/>
            </a:pPr>
            <a:r>
              <a:rPr lang="de-DE" dirty="0"/>
              <a:t>16 Zeichen pro Zeile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Funktionalitäten</a:t>
            </a:r>
          </a:p>
        </p:txBody>
      </p:sp>
      <p:sp>
        <p:nvSpPr>
          <p:cNvPr id="7" name="Fußzeilenplatzhalter 2"/>
          <p:cNvSpPr txBox="1">
            <a:spLocks/>
          </p:cNvSpPr>
          <p:nvPr/>
        </p:nvSpPr>
        <p:spPr>
          <a:xfrm>
            <a:off x="2227693" y="4779945"/>
            <a:ext cx="1562216" cy="369901"/>
          </a:xfrm>
          <a:prstGeom prst="rect">
            <a:avLst/>
          </a:prstGeom>
        </p:spPr>
        <p:txBody>
          <a:bodyPr vert="horz" lIns="0" tIns="34289" rIns="68576" bIns="34289" rtlCol="0" anchor="ctr"/>
          <a:lstStyle>
            <a:defPPr>
              <a:defRPr lang="de-DE"/>
            </a:defPPr>
            <a:lvl1pPr marL="0" algn="l" defTabSz="685749" rtl="0" eaLnBrk="1" latinLnBrk="0" hangingPunct="1">
              <a:defRPr sz="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875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49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624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498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373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246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120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995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Simon Hölzl</a:t>
            </a:r>
          </a:p>
        </p:txBody>
      </p:sp>
    </p:spTree>
    <p:extLst>
      <p:ext uri="{BB962C8B-B14F-4D97-AF65-F5344CB8AC3E}">
        <p14:creationId xmlns:p14="http://schemas.microsoft.com/office/powerpoint/2010/main" val="22796967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10.07.2018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Legosar SS 18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30</a:t>
            </a:fld>
            <a:endParaRPr lang="de-DE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8C7EB124-DE3E-4F63-A0FD-33AB2EA86D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Architektur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Generator</a:t>
            </a:r>
          </a:p>
        </p:txBody>
      </p:sp>
      <p:graphicFrame>
        <p:nvGraphicFramePr>
          <p:cNvPr id="9" name="Inhaltsplatzhalter 8">
            <a:extLst>
              <a:ext uri="{FF2B5EF4-FFF2-40B4-BE49-F238E27FC236}">
                <a16:creationId xmlns:a16="http://schemas.microsoft.com/office/drawing/2014/main" id="{25745EE9-57D3-4785-8787-46C557280C9C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103932" y="1036638"/>
          <a:ext cx="6637436" cy="35067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Fußzeilenplatzhalter 2"/>
          <p:cNvSpPr txBox="1">
            <a:spLocks/>
          </p:cNvSpPr>
          <p:nvPr/>
        </p:nvSpPr>
        <p:spPr>
          <a:xfrm>
            <a:off x="2227693" y="4779945"/>
            <a:ext cx="1562216" cy="369901"/>
          </a:xfrm>
          <a:prstGeom prst="rect">
            <a:avLst/>
          </a:prstGeom>
        </p:spPr>
        <p:txBody>
          <a:bodyPr vert="horz" lIns="0" tIns="34289" rIns="68576" bIns="34289" rtlCol="0" anchor="ctr"/>
          <a:lstStyle>
            <a:defPPr>
              <a:defRPr lang="de-DE"/>
            </a:defPPr>
            <a:lvl1pPr marL="0" algn="l" defTabSz="685749" rtl="0" eaLnBrk="1" latinLnBrk="0" hangingPunct="1">
              <a:defRPr sz="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875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49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624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498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373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246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120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995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Christoph Loy</a:t>
            </a:r>
          </a:p>
        </p:txBody>
      </p:sp>
    </p:spTree>
    <p:extLst>
      <p:ext uri="{BB962C8B-B14F-4D97-AF65-F5344CB8AC3E}">
        <p14:creationId xmlns:p14="http://schemas.microsoft.com/office/powerpoint/2010/main" val="2603850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10.07.2018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Legosar SS 18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31</a:t>
            </a:fld>
            <a:endParaRPr lang="de-DE" dirty="0"/>
          </a:p>
        </p:txBody>
      </p:sp>
      <p:graphicFrame>
        <p:nvGraphicFramePr>
          <p:cNvPr id="8" name="Inhaltsplatzhalter 7">
            <a:extLst>
              <a:ext uri="{FF2B5EF4-FFF2-40B4-BE49-F238E27FC236}">
                <a16:creationId xmlns:a16="http://schemas.microsoft.com/office/drawing/2014/main" id="{84E533BB-96E0-4DCB-8F82-7C0280D3D297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209550" y="1693888"/>
          <a:ext cx="6426200" cy="10938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B148AD95-DF13-4B22-83F2-74C482891D3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Architektur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Generator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A23FDE92-0052-4CF6-8EE0-D507639BFF9D}"/>
              </a:ext>
            </a:extLst>
          </p:cNvPr>
          <p:cNvSpPr txBox="1"/>
          <p:nvPr/>
        </p:nvSpPr>
        <p:spPr>
          <a:xfrm>
            <a:off x="116632" y="2787774"/>
            <a:ext cx="1908368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100" dirty="0"/>
              <a:t>Sammeln von Kontextdaten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100" dirty="0"/>
              <a:t>Starten der Untergeneratoren</a:t>
            </a:r>
          </a:p>
          <a:p>
            <a:endParaRPr lang="de-DE" sz="1100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BA2AE922-10C0-40A4-8FEB-47053CB23DC5}"/>
              </a:ext>
            </a:extLst>
          </p:cNvPr>
          <p:cNvSpPr txBox="1"/>
          <p:nvPr/>
        </p:nvSpPr>
        <p:spPr>
          <a:xfrm>
            <a:off x="2304361" y="2787774"/>
            <a:ext cx="19083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100" dirty="0"/>
              <a:t>Sammeln der Daten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100" dirty="0"/>
              <a:t>Bestimmung der Variableninhalte</a:t>
            </a:r>
          </a:p>
          <a:p>
            <a:endParaRPr lang="de-DE" sz="1100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BDD010E7-239F-466F-BE5E-4FD87CB39CAC}"/>
              </a:ext>
            </a:extLst>
          </p:cNvPr>
          <p:cNvSpPr txBox="1"/>
          <p:nvPr/>
        </p:nvSpPr>
        <p:spPr>
          <a:xfrm>
            <a:off x="4492090" y="2787774"/>
            <a:ext cx="190836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100" dirty="0"/>
              <a:t>Laden des Templates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100" dirty="0"/>
              <a:t>Befüllung mit Daten</a:t>
            </a:r>
          </a:p>
          <a:p>
            <a:endParaRPr lang="de-DE" sz="1100" dirty="0"/>
          </a:p>
        </p:txBody>
      </p:sp>
      <p:sp>
        <p:nvSpPr>
          <p:cNvPr id="13" name="Fußzeilenplatzhalter 2"/>
          <p:cNvSpPr txBox="1">
            <a:spLocks/>
          </p:cNvSpPr>
          <p:nvPr/>
        </p:nvSpPr>
        <p:spPr>
          <a:xfrm>
            <a:off x="2227693" y="4779945"/>
            <a:ext cx="1562216" cy="369901"/>
          </a:xfrm>
          <a:prstGeom prst="rect">
            <a:avLst/>
          </a:prstGeom>
        </p:spPr>
        <p:txBody>
          <a:bodyPr vert="horz" lIns="0" tIns="34289" rIns="68576" bIns="34289" rtlCol="0" anchor="ctr"/>
          <a:lstStyle>
            <a:defPPr>
              <a:defRPr lang="de-DE"/>
            </a:defPPr>
            <a:lvl1pPr marL="0" algn="l" defTabSz="685749" rtl="0" eaLnBrk="1" latinLnBrk="0" hangingPunct="1">
              <a:defRPr sz="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875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49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624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498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373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246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120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995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Christoph Loy</a:t>
            </a:r>
          </a:p>
        </p:txBody>
      </p:sp>
    </p:spTree>
    <p:extLst>
      <p:ext uri="{BB962C8B-B14F-4D97-AF65-F5344CB8AC3E}">
        <p14:creationId xmlns:p14="http://schemas.microsoft.com/office/powerpoint/2010/main" val="29280188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10.07.2018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Legosar SS 18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32</a:t>
            </a:fld>
            <a:endParaRPr lang="de-DE" dirty="0"/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5F07172A-F733-4451-AB19-B0A79C7A89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9846F0F7-DFCC-4B40-8B7A-B2A79891539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Templates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Generator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CDF74D08-4D7A-4C20-9451-41B15C9C78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664" y="1419622"/>
            <a:ext cx="6026712" cy="2426226"/>
          </a:xfrm>
          <a:prstGeom prst="rect">
            <a:avLst/>
          </a:prstGeom>
        </p:spPr>
      </p:pic>
      <p:sp>
        <p:nvSpPr>
          <p:cNvPr id="9" name="Fußzeilenplatzhalter 2"/>
          <p:cNvSpPr txBox="1">
            <a:spLocks/>
          </p:cNvSpPr>
          <p:nvPr/>
        </p:nvSpPr>
        <p:spPr>
          <a:xfrm>
            <a:off x="2227693" y="4779945"/>
            <a:ext cx="1562216" cy="369901"/>
          </a:xfrm>
          <a:prstGeom prst="rect">
            <a:avLst/>
          </a:prstGeom>
        </p:spPr>
        <p:txBody>
          <a:bodyPr vert="horz" lIns="0" tIns="34289" rIns="68576" bIns="34289" rtlCol="0" anchor="ctr"/>
          <a:lstStyle>
            <a:defPPr>
              <a:defRPr lang="de-DE"/>
            </a:defPPr>
            <a:lvl1pPr marL="0" algn="l" defTabSz="685749" rtl="0" eaLnBrk="1" latinLnBrk="0" hangingPunct="1">
              <a:defRPr sz="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875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49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624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498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373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246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120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995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Christoph Loy</a:t>
            </a:r>
          </a:p>
        </p:txBody>
      </p:sp>
    </p:spTree>
    <p:extLst>
      <p:ext uri="{BB962C8B-B14F-4D97-AF65-F5344CB8AC3E}">
        <p14:creationId xmlns:p14="http://schemas.microsoft.com/office/powerpoint/2010/main" val="14482219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10.07.2018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Legosar SS 18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33</a:t>
            </a:fld>
            <a:endParaRPr lang="de-DE" dirty="0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B4C2C888-D125-4B0A-AB36-40745AEC92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BEEF14ED-FFD8-4581-A3FC-DCD6F1373C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Templates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Generator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D03B093E-D126-48C1-B966-B55E9309143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5" y="1995686"/>
            <a:ext cx="5325730" cy="1152128"/>
          </a:xfrm>
          <a:prstGeom prst="rect">
            <a:avLst/>
          </a:prstGeom>
        </p:spPr>
      </p:pic>
      <p:sp>
        <p:nvSpPr>
          <p:cNvPr id="10" name="Fußzeilenplatzhalter 2"/>
          <p:cNvSpPr txBox="1">
            <a:spLocks/>
          </p:cNvSpPr>
          <p:nvPr/>
        </p:nvSpPr>
        <p:spPr>
          <a:xfrm>
            <a:off x="2227693" y="4779945"/>
            <a:ext cx="1562216" cy="369901"/>
          </a:xfrm>
          <a:prstGeom prst="rect">
            <a:avLst/>
          </a:prstGeom>
        </p:spPr>
        <p:txBody>
          <a:bodyPr vert="horz" lIns="0" tIns="34289" rIns="68576" bIns="34289" rtlCol="0" anchor="ctr"/>
          <a:lstStyle>
            <a:defPPr>
              <a:defRPr lang="de-DE"/>
            </a:defPPr>
            <a:lvl1pPr marL="0" algn="l" defTabSz="685749" rtl="0" eaLnBrk="1" latinLnBrk="0" hangingPunct="1">
              <a:defRPr sz="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875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49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624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498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373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246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120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995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Christoph Loy</a:t>
            </a:r>
          </a:p>
        </p:txBody>
      </p:sp>
    </p:spTree>
    <p:extLst>
      <p:ext uri="{BB962C8B-B14F-4D97-AF65-F5344CB8AC3E}">
        <p14:creationId xmlns:p14="http://schemas.microsoft.com/office/powerpoint/2010/main" val="34016193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10.07.2018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Legosar SS 18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34</a:t>
            </a:fld>
            <a:endParaRPr lang="de-DE" dirty="0"/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932D466B-FF7B-4B72-A03C-AE297016BB3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Erweiterbarkeit am Beispiel </a:t>
            </a:r>
            <a:r>
              <a:rPr lang="de-DE" dirty="0" err="1"/>
              <a:t>Softwareports</a:t>
            </a:r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Generator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54203B87-5151-4C04-A7D2-0F8D119F0C4B}"/>
              </a:ext>
            </a:extLst>
          </p:cNvPr>
          <p:cNvSpPr txBox="1"/>
          <p:nvPr/>
        </p:nvSpPr>
        <p:spPr>
          <a:xfrm>
            <a:off x="2204864" y="1779662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C2DB51F4-C21F-4821-9CB2-40EBEB2AF5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13105"/>
            <a:ext cx="6858000" cy="1917290"/>
          </a:xfrm>
          <a:prstGeom prst="rect">
            <a:avLst/>
          </a:prstGeom>
        </p:spPr>
      </p:pic>
      <p:sp>
        <p:nvSpPr>
          <p:cNvPr id="9" name="Fußzeilenplatzhalter 2"/>
          <p:cNvSpPr txBox="1">
            <a:spLocks/>
          </p:cNvSpPr>
          <p:nvPr/>
        </p:nvSpPr>
        <p:spPr>
          <a:xfrm>
            <a:off x="2227693" y="4779945"/>
            <a:ext cx="1562216" cy="369901"/>
          </a:xfrm>
          <a:prstGeom prst="rect">
            <a:avLst/>
          </a:prstGeom>
        </p:spPr>
        <p:txBody>
          <a:bodyPr vert="horz" lIns="0" tIns="34289" rIns="68576" bIns="34289" rtlCol="0" anchor="ctr"/>
          <a:lstStyle>
            <a:defPPr>
              <a:defRPr lang="de-DE"/>
            </a:defPPr>
            <a:lvl1pPr marL="0" algn="l" defTabSz="685749" rtl="0" eaLnBrk="1" latinLnBrk="0" hangingPunct="1">
              <a:defRPr sz="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875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49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624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498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373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246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120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995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Christoph Loy</a:t>
            </a:r>
          </a:p>
        </p:txBody>
      </p:sp>
    </p:spTree>
    <p:extLst>
      <p:ext uri="{BB962C8B-B14F-4D97-AF65-F5344CB8AC3E}">
        <p14:creationId xmlns:p14="http://schemas.microsoft.com/office/powerpoint/2010/main" val="38911350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10.07.2018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Legosar SS 18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35</a:t>
            </a:fld>
            <a:endParaRPr lang="de-DE" dirty="0"/>
          </a:p>
        </p:txBody>
      </p:sp>
      <p:pic>
        <p:nvPicPr>
          <p:cNvPr id="19" name="Inhaltsplatzhalter 18">
            <a:extLst>
              <a:ext uri="{FF2B5EF4-FFF2-40B4-BE49-F238E27FC236}">
                <a16:creationId xmlns:a16="http://schemas.microsoft.com/office/drawing/2014/main" id="{44A9E96C-61DE-4C64-A28A-954CF9EA29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00" y="1536009"/>
            <a:ext cx="6426200" cy="2071482"/>
          </a:xfrm>
        </p:spPr>
      </p:pic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932D466B-FF7B-4B72-A03C-AE297016BB3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Erweiterbarkeit am Beispiel </a:t>
            </a:r>
            <a:r>
              <a:rPr lang="de-DE" dirty="0" err="1"/>
              <a:t>Softwareports</a:t>
            </a:r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Generator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54203B87-5151-4C04-A7D2-0F8D119F0C4B}"/>
              </a:ext>
            </a:extLst>
          </p:cNvPr>
          <p:cNvSpPr txBox="1"/>
          <p:nvPr/>
        </p:nvSpPr>
        <p:spPr>
          <a:xfrm>
            <a:off x="2204864" y="1779662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sp>
        <p:nvSpPr>
          <p:cNvPr id="9" name="Fußzeilenplatzhalter 2"/>
          <p:cNvSpPr txBox="1">
            <a:spLocks/>
          </p:cNvSpPr>
          <p:nvPr/>
        </p:nvSpPr>
        <p:spPr>
          <a:xfrm>
            <a:off x="2227693" y="4779945"/>
            <a:ext cx="1562216" cy="369901"/>
          </a:xfrm>
          <a:prstGeom prst="rect">
            <a:avLst/>
          </a:prstGeom>
        </p:spPr>
        <p:txBody>
          <a:bodyPr vert="horz" lIns="0" tIns="34289" rIns="68576" bIns="34289" rtlCol="0" anchor="ctr"/>
          <a:lstStyle>
            <a:defPPr>
              <a:defRPr lang="de-DE"/>
            </a:defPPr>
            <a:lvl1pPr marL="0" algn="l" defTabSz="685749" rtl="0" eaLnBrk="1" latinLnBrk="0" hangingPunct="1">
              <a:defRPr sz="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875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49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624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498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373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246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120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995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Christoph Loy</a:t>
            </a:r>
          </a:p>
        </p:txBody>
      </p:sp>
    </p:spTree>
    <p:extLst>
      <p:ext uri="{BB962C8B-B14F-4D97-AF65-F5344CB8AC3E}">
        <p14:creationId xmlns:p14="http://schemas.microsoft.com/office/powerpoint/2010/main" val="11573308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10.07.2018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Legosar SS 18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36</a:t>
            </a:fld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>
          <a:xfrm>
            <a:off x="209375" y="2545639"/>
            <a:ext cx="6426000" cy="489337"/>
          </a:xfrm>
        </p:spPr>
        <p:txBody>
          <a:bodyPr/>
          <a:lstStyle/>
          <a:p>
            <a:pPr algn="ctr"/>
            <a:r>
              <a:rPr lang="de-DE" sz="4800" dirty="0"/>
              <a:t>Live Demo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Erstellen einer Konfiguration</a:t>
            </a:r>
          </a:p>
        </p:txBody>
      </p:sp>
      <p:sp>
        <p:nvSpPr>
          <p:cNvPr id="8" name="Fußzeilenplatzhalter 2"/>
          <p:cNvSpPr txBox="1">
            <a:spLocks/>
          </p:cNvSpPr>
          <p:nvPr/>
        </p:nvSpPr>
        <p:spPr>
          <a:xfrm>
            <a:off x="2227693" y="4779945"/>
            <a:ext cx="1562216" cy="369901"/>
          </a:xfrm>
          <a:prstGeom prst="rect">
            <a:avLst/>
          </a:prstGeom>
        </p:spPr>
        <p:txBody>
          <a:bodyPr vert="horz" lIns="0" tIns="34289" rIns="68576" bIns="34289" rtlCol="0" anchor="ctr"/>
          <a:lstStyle>
            <a:defPPr>
              <a:defRPr lang="de-DE"/>
            </a:defPPr>
            <a:lvl1pPr marL="0" algn="l" defTabSz="685749" rtl="0" eaLnBrk="1" latinLnBrk="0" hangingPunct="1">
              <a:defRPr sz="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875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49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624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498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373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246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120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995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Tobias Schneider</a:t>
            </a:r>
          </a:p>
        </p:txBody>
      </p:sp>
    </p:spTree>
    <p:extLst>
      <p:ext uri="{BB962C8B-B14F-4D97-AF65-F5344CB8AC3E}">
        <p14:creationId xmlns:p14="http://schemas.microsoft.com/office/powerpoint/2010/main" val="2050433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10.07.2018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Legosar</a:t>
            </a:r>
            <a:r>
              <a:rPr lang="de-DE" dirty="0"/>
              <a:t> SS 18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Soundwiedergabe</a:t>
            </a:r>
          </a:p>
          <a:p>
            <a:pPr marL="446465" lvl="1" indent="-171450">
              <a:buFont typeface="Arial" panose="020B0604020202020204" pitchFamily="34" charset="0"/>
              <a:buChar char="•"/>
            </a:pPr>
            <a:r>
              <a:rPr lang="de-DE" dirty="0"/>
              <a:t>Wiedergabe von einzelnem Ton oder *.</a:t>
            </a:r>
            <a:r>
              <a:rPr lang="de-DE" dirty="0" err="1"/>
              <a:t>wav</a:t>
            </a:r>
            <a:r>
              <a:rPr lang="de-DE" dirty="0"/>
              <a:t> Datei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Motorsteuerung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Kommunikation via Bluetooth</a:t>
            </a:r>
          </a:p>
          <a:p>
            <a:pPr marL="446465" lvl="1" indent="-171450">
              <a:buFont typeface="Arial" panose="020B0604020202020204" pitchFamily="34" charset="0"/>
              <a:buChar char="•"/>
            </a:pPr>
            <a:r>
              <a:rPr lang="de-DE" dirty="0"/>
              <a:t>nur mit zwei Teilnehmern möglich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Kommunikation über I²C</a:t>
            </a:r>
          </a:p>
          <a:p>
            <a:pPr marL="446465" lvl="1" indent="-171450">
              <a:buFont typeface="Arial" panose="020B0604020202020204" pitchFamily="34" charset="0"/>
              <a:buChar char="•"/>
            </a:pPr>
            <a:r>
              <a:rPr lang="de-DE" dirty="0"/>
              <a:t>Senden und Empfangen von Werten über I²C Anschluss</a:t>
            </a:r>
          </a:p>
          <a:p>
            <a:pPr marL="446465" lvl="1" indent="-171450">
              <a:buFont typeface="Arial" panose="020B0604020202020204" pitchFamily="34" charset="0"/>
              <a:buChar char="•"/>
            </a:pPr>
            <a:r>
              <a:rPr lang="de-DE" dirty="0"/>
              <a:t>Kommunikation mit I²C Expander und Ultraschall Einheit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Funktionalitäten</a:t>
            </a:r>
          </a:p>
        </p:txBody>
      </p:sp>
      <p:sp>
        <p:nvSpPr>
          <p:cNvPr id="7" name="Fußzeilenplatzhalter 2"/>
          <p:cNvSpPr txBox="1">
            <a:spLocks/>
          </p:cNvSpPr>
          <p:nvPr/>
        </p:nvSpPr>
        <p:spPr>
          <a:xfrm>
            <a:off x="2227693" y="4779945"/>
            <a:ext cx="1562216" cy="369901"/>
          </a:xfrm>
          <a:prstGeom prst="rect">
            <a:avLst/>
          </a:prstGeom>
        </p:spPr>
        <p:txBody>
          <a:bodyPr vert="horz" lIns="0" tIns="34289" rIns="68576" bIns="34289" rtlCol="0" anchor="ctr"/>
          <a:lstStyle>
            <a:defPPr>
              <a:defRPr lang="de-DE"/>
            </a:defPPr>
            <a:lvl1pPr marL="0" algn="l" defTabSz="685749" rtl="0" eaLnBrk="1" latinLnBrk="0" hangingPunct="1">
              <a:defRPr sz="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875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49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624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498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373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246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120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995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Simon Hölzl</a:t>
            </a:r>
          </a:p>
        </p:txBody>
      </p:sp>
    </p:spTree>
    <p:extLst>
      <p:ext uri="{BB962C8B-B14F-4D97-AF65-F5344CB8AC3E}">
        <p14:creationId xmlns:p14="http://schemas.microsoft.com/office/powerpoint/2010/main" val="931148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10.07.2018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210600" y="4773604"/>
            <a:ext cx="1562216" cy="369901"/>
          </a:xfrm>
        </p:spPr>
        <p:txBody>
          <a:bodyPr/>
          <a:lstStyle/>
          <a:p>
            <a:r>
              <a:rPr lang="de-DE" dirty="0" err="1"/>
              <a:t>Legosar</a:t>
            </a:r>
            <a:r>
              <a:rPr lang="de-DE" dirty="0"/>
              <a:t> SS 18			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Softwarekomponenten</a:t>
            </a: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020" y="1464544"/>
            <a:ext cx="6427224" cy="2080787"/>
          </a:xfrm>
          <a:prstGeom prst="rect">
            <a:avLst/>
          </a:prstGeom>
        </p:spPr>
      </p:pic>
      <p:sp>
        <p:nvSpPr>
          <p:cNvPr id="9" name="Fußzeilenplatzhalter 2"/>
          <p:cNvSpPr txBox="1">
            <a:spLocks/>
          </p:cNvSpPr>
          <p:nvPr/>
        </p:nvSpPr>
        <p:spPr>
          <a:xfrm>
            <a:off x="2227693" y="4779945"/>
            <a:ext cx="1562216" cy="369901"/>
          </a:xfrm>
          <a:prstGeom prst="rect">
            <a:avLst/>
          </a:prstGeom>
        </p:spPr>
        <p:txBody>
          <a:bodyPr vert="horz" lIns="0" tIns="34289" rIns="68576" bIns="34289" rtlCol="0" anchor="ctr"/>
          <a:lstStyle>
            <a:defPPr>
              <a:defRPr lang="de-DE"/>
            </a:defPPr>
            <a:lvl1pPr marL="0" algn="l" defTabSz="685749" rtl="0" eaLnBrk="1" latinLnBrk="0" hangingPunct="1">
              <a:defRPr sz="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875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49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624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498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373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246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120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995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Andreas </a:t>
            </a:r>
            <a:r>
              <a:rPr lang="de-DE" dirty="0" err="1"/>
              <a:t>Schukala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51336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10.07.2018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Legosar</a:t>
            </a:r>
            <a:r>
              <a:rPr lang="de-DE" dirty="0"/>
              <a:t> SS 18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6</a:t>
            </a:fld>
            <a:endParaRPr lang="de-DE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5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53"/>
          <a:stretch/>
        </p:blipFill>
        <p:spPr>
          <a:xfrm>
            <a:off x="1973874" y="668338"/>
            <a:ext cx="2899140" cy="3775620"/>
          </a:xfrm>
        </p:spPr>
      </p:pic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Hardwareaufbau</a:t>
            </a:r>
          </a:p>
        </p:txBody>
      </p:sp>
      <p:sp>
        <p:nvSpPr>
          <p:cNvPr id="8" name="Fußzeilenplatzhalter 2"/>
          <p:cNvSpPr txBox="1">
            <a:spLocks/>
          </p:cNvSpPr>
          <p:nvPr/>
        </p:nvSpPr>
        <p:spPr>
          <a:xfrm>
            <a:off x="2227693" y="4779945"/>
            <a:ext cx="1562216" cy="369901"/>
          </a:xfrm>
          <a:prstGeom prst="rect">
            <a:avLst/>
          </a:prstGeom>
        </p:spPr>
        <p:txBody>
          <a:bodyPr vert="horz" lIns="0" tIns="34289" rIns="68576" bIns="34289" rtlCol="0" anchor="ctr"/>
          <a:lstStyle>
            <a:defPPr>
              <a:defRPr lang="de-DE"/>
            </a:defPPr>
            <a:lvl1pPr marL="0" algn="l" defTabSz="685749" rtl="0" eaLnBrk="1" latinLnBrk="0" hangingPunct="1">
              <a:defRPr sz="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875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49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624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498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373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246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120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995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Andreas </a:t>
            </a:r>
            <a:r>
              <a:rPr lang="de-DE" dirty="0" err="1"/>
              <a:t>Schukala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44641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10.07.2018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Legosar</a:t>
            </a:r>
            <a:r>
              <a:rPr lang="de-DE" dirty="0"/>
              <a:t> SS 18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Basissoftware</a:t>
            </a:r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672" y="771550"/>
            <a:ext cx="5412681" cy="3771241"/>
          </a:xfrm>
          <a:prstGeom prst="rect">
            <a:avLst/>
          </a:prstGeom>
        </p:spPr>
      </p:pic>
      <p:sp>
        <p:nvSpPr>
          <p:cNvPr id="12" name="Rectangle 7">
            <a:extLst>
              <a:ext uri="{FF2B5EF4-FFF2-40B4-BE49-F238E27FC236}">
                <a16:creationId xmlns:a16="http://schemas.microsoft.com/office/drawing/2014/main" id="{9F1F4117-DE41-4A8A-AEA9-0D6C2CBA3340}"/>
              </a:ext>
            </a:extLst>
          </p:cNvPr>
          <p:cNvSpPr/>
          <p:nvPr/>
        </p:nvSpPr>
        <p:spPr>
          <a:xfrm>
            <a:off x="548680" y="2139702"/>
            <a:ext cx="504056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3" name="Fußzeilenplatzhalter 2"/>
          <p:cNvSpPr txBox="1">
            <a:spLocks/>
          </p:cNvSpPr>
          <p:nvPr/>
        </p:nvSpPr>
        <p:spPr>
          <a:xfrm>
            <a:off x="2227693" y="4779945"/>
            <a:ext cx="1562216" cy="369901"/>
          </a:xfrm>
          <a:prstGeom prst="rect">
            <a:avLst/>
          </a:prstGeom>
        </p:spPr>
        <p:txBody>
          <a:bodyPr vert="horz" lIns="0" tIns="34289" rIns="68576" bIns="34289" rtlCol="0" anchor="ctr"/>
          <a:lstStyle>
            <a:defPPr>
              <a:defRPr lang="de-DE"/>
            </a:defPPr>
            <a:lvl1pPr marL="0" algn="l" defTabSz="685749" rtl="0" eaLnBrk="1" latinLnBrk="0" hangingPunct="1">
              <a:defRPr sz="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875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49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624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498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373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246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120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995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Julius Roth</a:t>
            </a:r>
          </a:p>
        </p:txBody>
      </p:sp>
    </p:spTree>
    <p:extLst>
      <p:ext uri="{BB962C8B-B14F-4D97-AF65-F5344CB8AC3E}">
        <p14:creationId xmlns:p14="http://schemas.microsoft.com/office/powerpoint/2010/main" val="2110591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10.07.2018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Legosar</a:t>
            </a:r>
            <a:r>
              <a:rPr lang="de-DE" dirty="0"/>
              <a:t> SS 18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void </a:t>
            </a:r>
            <a:r>
              <a:rPr lang="en-US" dirty="0" err="1"/>
              <a:t>motor_set_speed</a:t>
            </a:r>
            <a:r>
              <a:rPr lang="en-US" dirty="0"/>
              <a:t>(U32 </a:t>
            </a:r>
            <a:r>
              <a:rPr lang="en-US" dirty="0" err="1"/>
              <a:t>motor_port</a:t>
            </a:r>
            <a:r>
              <a:rPr lang="en-US" dirty="0"/>
              <a:t>, S8 speed)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Motor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Basissoftware</a:t>
            </a:r>
          </a:p>
        </p:txBody>
      </p:sp>
      <p:sp>
        <p:nvSpPr>
          <p:cNvPr id="8" name="Fußzeilenplatzhalter 2"/>
          <p:cNvSpPr txBox="1">
            <a:spLocks/>
          </p:cNvSpPr>
          <p:nvPr/>
        </p:nvSpPr>
        <p:spPr>
          <a:xfrm>
            <a:off x="2227693" y="4779945"/>
            <a:ext cx="1562216" cy="369901"/>
          </a:xfrm>
          <a:prstGeom prst="rect">
            <a:avLst/>
          </a:prstGeom>
        </p:spPr>
        <p:txBody>
          <a:bodyPr vert="horz" lIns="0" tIns="34289" rIns="68576" bIns="34289" rtlCol="0" anchor="ctr"/>
          <a:lstStyle>
            <a:defPPr>
              <a:defRPr lang="de-DE"/>
            </a:defPPr>
            <a:lvl1pPr marL="0" algn="l" defTabSz="685749" rtl="0" eaLnBrk="1" latinLnBrk="0" hangingPunct="1">
              <a:defRPr sz="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875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49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624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498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373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246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120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995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Julius Roth</a:t>
            </a:r>
          </a:p>
        </p:txBody>
      </p:sp>
    </p:spTree>
    <p:extLst>
      <p:ext uri="{BB962C8B-B14F-4D97-AF65-F5344CB8AC3E}">
        <p14:creationId xmlns:p14="http://schemas.microsoft.com/office/powerpoint/2010/main" val="10998838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10.07.2018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Legosar</a:t>
            </a:r>
            <a:r>
              <a:rPr lang="de-DE" dirty="0"/>
              <a:t> SS 18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Basissoftware</a:t>
            </a:r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672" y="771550"/>
            <a:ext cx="5412681" cy="377124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F1F4117-DE41-4A8A-AEA9-0D6C2CBA3340}"/>
              </a:ext>
            </a:extLst>
          </p:cNvPr>
          <p:cNvSpPr/>
          <p:nvPr/>
        </p:nvSpPr>
        <p:spPr>
          <a:xfrm>
            <a:off x="1124744" y="2139702"/>
            <a:ext cx="504056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9" name="Fußzeilenplatzhalter 2"/>
          <p:cNvSpPr txBox="1">
            <a:spLocks/>
          </p:cNvSpPr>
          <p:nvPr/>
        </p:nvSpPr>
        <p:spPr>
          <a:xfrm>
            <a:off x="2227693" y="4779945"/>
            <a:ext cx="1562216" cy="369901"/>
          </a:xfrm>
          <a:prstGeom prst="rect">
            <a:avLst/>
          </a:prstGeom>
        </p:spPr>
        <p:txBody>
          <a:bodyPr vert="horz" lIns="0" tIns="34289" rIns="68576" bIns="34289" rtlCol="0" anchor="ctr"/>
          <a:lstStyle>
            <a:defPPr>
              <a:defRPr lang="de-DE"/>
            </a:defPPr>
            <a:lvl1pPr marL="0" algn="l" defTabSz="685749" rtl="0" eaLnBrk="1" latinLnBrk="0" hangingPunct="1">
              <a:defRPr sz="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875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49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624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498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373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246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120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995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Christoph König</a:t>
            </a:r>
          </a:p>
        </p:txBody>
      </p:sp>
    </p:spTree>
    <p:extLst>
      <p:ext uri="{BB962C8B-B14F-4D97-AF65-F5344CB8AC3E}">
        <p14:creationId xmlns:p14="http://schemas.microsoft.com/office/powerpoint/2010/main" val="3122239690"/>
      </p:ext>
    </p:extLst>
  </p:cSld>
  <p:clrMapOvr>
    <a:masterClrMapping/>
  </p:clrMapOvr>
</p:sld>
</file>

<file path=ppt/theme/theme1.xml><?xml version="1.0" encoding="utf-8"?>
<a:theme xmlns:a="http://schemas.openxmlformats.org/drawingml/2006/main" name="OTH_PPT_16x9">
  <a:themeElements>
    <a:clrScheme name="OTH Regensburg Farben">
      <a:dk1>
        <a:sysClr val="windowText" lastClr="000000"/>
      </a:dk1>
      <a:lt1>
        <a:sysClr val="window" lastClr="FFFFFF"/>
      </a:lt1>
      <a:dk2>
        <a:srgbClr val="FFED00"/>
      </a:dk2>
      <a:lt2>
        <a:srgbClr val="D5D2C2"/>
      </a:lt2>
      <a:accent1>
        <a:srgbClr val="EF7D00"/>
      </a:accent1>
      <a:accent2>
        <a:srgbClr val="C22E0C"/>
      </a:accent2>
      <a:accent3>
        <a:srgbClr val="831F82"/>
      </a:accent3>
      <a:accent4>
        <a:srgbClr val="164194"/>
      </a:accent4>
      <a:accent5>
        <a:srgbClr val="009BAC"/>
      </a:accent5>
      <a:accent6>
        <a:srgbClr val="008C49"/>
      </a:accent6>
      <a:hlink>
        <a:srgbClr val="5F5F5F"/>
      </a:hlink>
      <a:folHlink>
        <a:srgbClr val="5F5F5F"/>
      </a:folHlink>
    </a:clrScheme>
    <a:fontScheme name="OTH Standard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TH_PowerPoint_16x9_Vorschlag_pepig.potx" id="{43620CFC-C386-4CA8-B9E6-5EEE78A9B3C3}" vid="{E10F38B3-65C0-4F3B-89E5-411266422D7E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TH Regensburg Farben">
    <a:dk1>
      <a:sysClr val="windowText" lastClr="000000"/>
    </a:dk1>
    <a:lt1>
      <a:sysClr val="window" lastClr="FFFFFF"/>
    </a:lt1>
    <a:dk2>
      <a:srgbClr val="FFED00"/>
    </a:dk2>
    <a:lt2>
      <a:srgbClr val="D5D2C2"/>
    </a:lt2>
    <a:accent1>
      <a:srgbClr val="EF7D00"/>
    </a:accent1>
    <a:accent2>
      <a:srgbClr val="C22E0C"/>
    </a:accent2>
    <a:accent3>
      <a:srgbClr val="831F82"/>
    </a:accent3>
    <a:accent4>
      <a:srgbClr val="164194"/>
    </a:accent4>
    <a:accent5>
      <a:srgbClr val="009BAC"/>
    </a:accent5>
    <a:accent6>
      <a:srgbClr val="008C49"/>
    </a:accent6>
    <a:hlink>
      <a:srgbClr val="5F5F5F"/>
    </a:hlink>
    <a:folHlink>
      <a:srgbClr val="5F5F5F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3DC6390AE56B35438C65966F635EAD35" ma:contentTypeVersion="0" ma:contentTypeDescription="Ein neues Dokument erstellen." ma:contentTypeScope="" ma:versionID="4f3286d4674dd6d9e62b4ad622de0e43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4f5dc90cf06628c3b90945c8266c24d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A4ADDD2-5B29-4A1F-90E1-3FD9AC1E4F18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35240994-86D6-4C55-8272-3C86349FB6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FD22786F-CBCD-4FD4-A284-6C8FA96D8FE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OTH_PPT_16x9</Template>
  <TotalTime>0</TotalTime>
  <Words>838</Words>
  <Application>Microsoft Office PowerPoint</Application>
  <PresentationFormat>Benutzerdefiniert</PresentationFormat>
  <Paragraphs>356</Paragraphs>
  <Slides>36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36</vt:i4>
      </vt:variant>
    </vt:vector>
  </HeadingPairs>
  <TitlesOfParts>
    <vt:vector size="41" baseType="lpstr">
      <vt:lpstr>Arial</vt:lpstr>
      <vt:lpstr>Calibri</vt:lpstr>
      <vt:lpstr>Lucida Sans</vt:lpstr>
      <vt:lpstr>Wingdings</vt:lpstr>
      <vt:lpstr>OTH_PPT_16x9</vt:lpstr>
      <vt:lpstr>Legosar Sommersemester 2018 </vt:lpstr>
      <vt:lpstr>Inhalt</vt:lpstr>
      <vt:lpstr>Funktionalitäten</vt:lpstr>
      <vt:lpstr>Funktionalitäten</vt:lpstr>
      <vt:lpstr>Softwarekomponenten</vt:lpstr>
      <vt:lpstr>Hardwareaufbau</vt:lpstr>
      <vt:lpstr>Basissoftware</vt:lpstr>
      <vt:lpstr>Basissoftware</vt:lpstr>
      <vt:lpstr>Basissoftware</vt:lpstr>
      <vt:lpstr>Basissoftware</vt:lpstr>
      <vt:lpstr>Basissoftware</vt:lpstr>
      <vt:lpstr>Basissoftware</vt:lpstr>
      <vt:lpstr>Basissoftware</vt:lpstr>
      <vt:lpstr>Basissoftware</vt:lpstr>
      <vt:lpstr>Basissoftware</vt:lpstr>
      <vt:lpstr>Basissoftware</vt:lpstr>
      <vt:lpstr>Basissoftware</vt:lpstr>
      <vt:lpstr>Basissoftware</vt:lpstr>
      <vt:lpstr>Basissoftware</vt:lpstr>
      <vt:lpstr>Basissoftware</vt:lpstr>
      <vt:lpstr>Basissoftware</vt:lpstr>
      <vt:lpstr>Basissoftware</vt:lpstr>
      <vt:lpstr>Basissoftware</vt:lpstr>
      <vt:lpstr>Basissoftware</vt:lpstr>
      <vt:lpstr>Metamodell</vt:lpstr>
      <vt:lpstr>Metamodel</vt:lpstr>
      <vt:lpstr>Metamodell</vt:lpstr>
      <vt:lpstr>Metamodell</vt:lpstr>
      <vt:lpstr>Generator</vt:lpstr>
      <vt:lpstr>Generator</vt:lpstr>
      <vt:lpstr>Generator</vt:lpstr>
      <vt:lpstr>Generator</vt:lpstr>
      <vt:lpstr>Generator</vt:lpstr>
      <vt:lpstr>Generator</vt:lpstr>
      <vt:lpstr>Generator</vt:lpstr>
      <vt:lpstr>Erstellen einer Konfiguration</vt:lpstr>
    </vt:vector>
  </TitlesOfParts>
  <Company>pepig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dsfa</dc:title>
  <dc:creator>pepig Gabriele Thanner</dc:creator>
  <cp:lastModifiedBy>Joshua Parhammer</cp:lastModifiedBy>
  <cp:revision>125</cp:revision>
  <dcterms:created xsi:type="dcterms:W3CDTF">2016-03-30T09:52:44Z</dcterms:created>
  <dcterms:modified xsi:type="dcterms:W3CDTF">2018-07-10T07:01:29Z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0x0101003DC6390AE56B35438C65966F635EAD35</vt:lpwstr>
  </property>
</Properties>
</file>