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9" r:id="rId5"/>
    <p:sldId id="261" r:id="rId6"/>
    <p:sldId id="260" r:id="rId7"/>
    <p:sldId id="287" r:id="rId8"/>
    <p:sldId id="278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139" d="100"/>
          <a:sy n="139" d="100"/>
        </p:scale>
        <p:origin x="1140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6F4223-3E1E-4AC9-ABD4-0609EA935B7D}" type="pres">
      <dgm:prSet presAssocID="{FE51A229-1D1C-4A6F-AB90-E177D9FF563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  <dgm:t>
        <a:bodyPr/>
        <a:lstStyle/>
        <a:p>
          <a:endParaRPr lang="de-DE"/>
        </a:p>
      </dgm:t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6E74BF-DAB1-48C0-8EBC-B0423E7C1D61}" type="pres">
      <dgm:prSet presAssocID="{458EA245-C2FB-44D5-8605-4CCDDB40A6CC}" presName="rootConnector" presStyleLbl="node2" presStyleIdx="0" presStyleCnt="2"/>
      <dgm:spPr/>
      <dgm:t>
        <a:bodyPr/>
        <a:lstStyle/>
        <a:p>
          <a:endParaRPr lang="de-DE"/>
        </a:p>
      </dgm:t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  <dgm:t>
        <a:bodyPr/>
        <a:lstStyle/>
        <a:p>
          <a:endParaRPr lang="de-DE"/>
        </a:p>
      </dgm:t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48C04-9E6C-4592-B715-0EB482C91130}" type="pres">
      <dgm:prSet presAssocID="{194B450F-9E85-4BFF-B53A-025ECE8CA2B3}" presName="rootConnector" presStyleLbl="node3" presStyleIdx="0" presStyleCnt="2"/>
      <dgm:spPr/>
      <dgm:t>
        <a:bodyPr/>
        <a:lstStyle/>
        <a:p>
          <a:endParaRPr lang="de-DE"/>
        </a:p>
      </dgm:t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  <dgm:t>
        <a:bodyPr/>
        <a:lstStyle/>
        <a:p>
          <a:endParaRPr lang="de-DE"/>
        </a:p>
      </dgm:t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8DB0F5F-E32E-4576-9815-E8340FCEF884}" type="pres">
      <dgm:prSet presAssocID="{A2264A7C-99C0-4C2E-8D57-36176C349B9D}" presName="rootConnector" presStyleLbl="node4" presStyleIdx="0" presStyleCnt="3"/>
      <dgm:spPr/>
      <dgm:t>
        <a:bodyPr/>
        <a:lstStyle/>
        <a:p>
          <a:endParaRPr lang="de-DE"/>
        </a:p>
      </dgm:t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  <dgm:t>
        <a:bodyPr/>
        <a:lstStyle/>
        <a:p>
          <a:endParaRPr lang="de-DE"/>
        </a:p>
      </dgm:t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F8F010-9276-41CD-A9FE-B1F4A0595D48}" type="pres">
      <dgm:prSet presAssocID="{DDCFA4CF-CB34-4461-BF68-A6E109616A0E}" presName="rootConnector" presStyleLbl="node4" presStyleIdx="1" presStyleCnt="3"/>
      <dgm:spPr/>
      <dgm:t>
        <a:bodyPr/>
        <a:lstStyle/>
        <a:p>
          <a:endParaRPr lang="de-DE"/>
        </a:p>
      </dgm:t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  <dgm:t>
        <a:bodyPr/>
        <a:lstStyle/>
        <a:p>
          <a:endParaRPr lang="de-DE"/>
        </a:p>
      </dgm:t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0C06E-4963-4904-BBE9-F9D45A28B254}" type="pres">
      <dgm:prSet presAssocID="{3DDA16D2-21F8-47F5-A677-027B09A0DCAA}" presName="rootConnector" presStyleLbl="node4" presStyleIdx="2" presStyleCnt="3"/>
      <dgm:spPr/>
      <dgm:t>
        <a:bodyPr/>
        <a:lstStyle/>
        <a:p>
          <a:endParaRPr lang="de-DE"/>
        </a:p>
      </dgm:t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  <dgm:t>
        <a:bodyPr/>
        <a:lstStyle/>
        <a:p>
          <a:endParaRPr lang="de-DE"/>
        </a:p>
      </dgm:t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C9DA18-5528-47F7-A939-211C1C9A212F}" type="pres">
      <dgm:prSet presAssocID="{0EFBF9FB-A605-419D-A862-7FB5461FA12B}" presName="rootConnector" presStyleLbl="node3" presStyleIdx="1" presStyleCnt="2"/>
      <dgm:spPr/>
      <dgm:t>
        <a:bodyPr/>
        <a:lstStyle/>
        <a:p>
          <a:endParaRPr lang="de-DE"/>
        </a:p>
      </dgm:t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  <dgm:t>
        <a:bodyPr/>
        <a:lstStyle/>
        <a:p>
          <a:endParaRPr lang="de-DE"/>
        </a:p>
      </dgm:t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D8D829-C8D7-4555-B67B-1A38F3A988B0}" type="pres">
      <dgm:prSet presAssocID="{A00B03C0-8B6F-4A38-8304-EE63638E39F0}" presName="rootConnector" presStyleLbl="node2" presStyleIdx="1" presStyleCnt="2"/>
      <dgm:spPr/>
      <dgm:t>
        <a:bodyPr/>
        <a:lstStyle/>
        <a:p>
          <a:endParaRPr lang="de-DE"/>
        </a:p>
      </dgm:t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  <dgm:t>
        <a:bodyPr/>
        <a:lstStyle/>
        <a:p>
          <a:endParaRPr lang="de-DE"/>
        </a:p>
      </dgm:t>
    </dgm:pt>
    <dgm:pt modelId="{962C3BC1-A858-4B31-9ECD-A990EE8FACDA}" type="pres">
      <dgm:prSet presAssocID="{C4F52539-3F49-447D-82E7-008C14CF9E86}" presName="entireBox" presStyleLbl="node1" presStyleIdx="0" presStyleCnt="4"/>
      <dgm:spPr/>
      <dgm:t>
        <a:bodyPr/>
        <a:lstStyle/>
        <a:p>
          <a:endParaRPr lang="de-DE"/>
        </a:p>
      </dgm:t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  <dgm:t>
        <a:bodyPr/>
        <a:lstStyle/>
        <a:p>
          <a:endParaRPr lang="de-DE"/>
        </a:p>
      </dgm:t>
    </dgm:pt>
    <dgm:pt modelId="{465EA1D7-D925-481E-AA9D-89E721E6002A}" type="pres">
      <dgm:prSet presAssocID="{D4FBC62B-1E98-47D9-BB51-00216C5660E9}" presName="arrow" presStyleLbl="node1" presStyleIdx="1" presStyleCnt="4"/>
      <dgm:spPr/>
      <dgm:t>
        <a:bodyPr/>
        <a:lstStyle/>
        <a:p>
          <a:endParaRPr lang="de-DE"/>
        </a:p>
      </dgm:t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  <dgm:t>
        <a:bodyPr/>
        <a:lstStyle/>
        <a:p>
          <a:endParaRPr lang="de-DE"/>
        </a:p>
      </dgm:t>
    </dgm:pt>
    <dgm:pt modelId="{0F8FB9DA-109D-470E-B5A0-594EA8FE74FD}" type="pres">
      <dgm:prSet presAssocID="{7CF48137-AAA1-49F5-A0F9-ED5BFEB1C1FB}" presName="arrow" presStyleLbl="node1" presStyleIdx="2" presStyleCnt="4"/>
      <dgm:spPr/>
      <dgm:t>
        <a:bodyPr/>
        <a:lstStyle/>
        <a:p>
          <a:endParaRPr lang="de-DE"/>
        </a:p>
      </dgm:t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  <dgm:t>
        <a:bodyPr/>
        <a:lstStyle/>
        <a:p>
          <a:endParaRPr lang="de-DE"/>
        </a:p>
      </dgm:t>
    </dgm:pt>
    <dgm:pt modelId="{AF37F22D-ADBD-45E5-9E20-AC3551CA4D07}" type="pres">
      <dgm:prSet presAssocID="{A10CB52F-6497-46C6-9C8F-9EB2EB372486}" presName="arrow" presStyleLbl="node1" presStyleIdx="3" presStyleCnt="4"/>
      <dgm:spPr/>
      <dgm:t>
        <a:bodyPr/>
        <a:lstStyle/>
        <a:p>
          <a:endParaRPr lang="de-DE"/>
        </a:p>
      </dgm:t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ab</a:t>
            </a:r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Ton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ab</a:t>
            </a:r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wav </a:t>
            </a:r>
            <a:r>
              <a:rPr lang="en-US" dirty="0" err="1"/>
              <a:t>mehrere</a:t>
            </a:r>
            <a:r>
              <a:rPr lang="en-US" dirty="0"/>
              <a:t> Male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optionaler</a:t>
            </a:r>
            <a:r>
              <a:rPr lang="en-US" dirty="0"/>
              <a:t> Pause ab</a:t>
            </a:r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21989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91698331-5A20-45D4-A387-2B1A527C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7C1148D-A365-4CF9-B7E6-644CD1F8D5A7}"/>
              </a:ext>
            </a:extLst>
          </p:cNvPr>
          <p:cNvSpPr/>
          <p:nvPr/>
        </p:nvSpPr>
        <p:spPr>
          <a:xfrm>
            <a:off x="1979330" y="2385824"/>
            <a:ext cx="66100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409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"/>
          <a:stretch/>
        </p:blipFill>
        <p:spPr>
          <a:xfrm>
            <a:off x="328346" y="1294391"/>
            <a:ext cx="6525344" cy="25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677686" y="2390747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962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auf </a:t>
            </a:r>
            <a:r>
              <a:rPr lang="en-US" dirty="0" err="1"/>
              <a:t>angegebene</a:t>
            </a:r>
            <a:r>
              <a:rPr lang="en-US" dirty="0"/>
              <a:t> Position</a:t>
            </a:r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Löscht</a:t>
            </a:r>
            <a:r>
              <a:rPr lang="en-US" dirty="0"/>
              <a:t> </a:t>
            </a:r>
            <a:r>
              <a:rPr lang="en-US" dirty="0" err="1"/>
              <a:t>angegebene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String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Schreibt</a:t>
            </a:r>
            <a:r>
              <a:rPr lang="en-US" dirty="0"/>
              <a:t> Integer in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9984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289588" y="2210564"/>
            <a:ext cx="623281" cy="60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7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den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des Sensors</a:t>
            </a:r>
          </a:p>
          <a:p>
            <a:r>
              <a:rPr lang="en-US" dirty="0"/>
              <a:t>S32 </a:t>
            </a:r>
            <a:r>
              <a:rPr lang="en-US" dirty="0" err="1"/>
              <a:t>ecrobot_get_sonar_sensor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Terminiert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Ultraschallsensor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388782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933056" y="2229590"/>
            <a:ext cx="648072" cy="1134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aseline="-25000" dirty="0"/>
          </a:p>
        </p:txBody>
      </p:sp>
    </p:spTree>
    <p:extLst>
      <p:ext uri="{BB962C8B-B14F-4D97-AF65-F5344CB8AC3E}">
        <p14:creationId xmlns:p14="http://schemas.microsoft.com/office/powerpoint/2010/main" val="216469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Port</a:t>
            </a:r>
          </a:p>
          <a:p>
            <a:r>
              <a:rPr lang="fr-FR" dirty="0"/>
              <a:t>U8 </a:t>
            </a:r>
            <a:r>
              <a:rPr lang="fr-FR" dirty="0" err="1"/>
              <a:t>adc_int_init</a:t>
            </a:r>
            <a:r>
              <a:rPr lang="fr-FR" dirty="0"/>
              <a:t>(U8 </a:t>
            </a:r>
            <a:r>
              <a:rPr lang="fr-FR" dirty="0" err="1"/>
              <a:t>port_id</a:t>
            </a:r>
            <a:r>
              <a:rPr lang="fr-FR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internen</a:t>
            </a:r>
            <a:r>
              <a:rPr lang="en-US" dirty="0"/>
              <a:t> ADC</a:t>
            </a:r>
          </a:p>
          <a:p>
            <a:r>
              <a:rPr lang="en-US" dirty="0"/>
              <a:t>U8 </a:t>
            </a:r>
            <a:r>
              <a:rPr lang="en-US" dirty="0" err="1"/>
              <a:t>adc_int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Ermöglicht</a:t>
            </a:r>
            <a:r>
              <a:rPr lang="en-US" dirty="0"/>
              <a:t> das </a:t>
            </a:r>
            <a:r>
              <a:rPr lang="en-US" dirty="0" err="1"/>
              <a:t>Auslesen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externen</a:t>
            </a:r>
            <a:r>
              <a:rPr lang="en-US" dirty="0"/>
              <a:t> ADC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I2C-Expander</a:t>
            </a:r>
          </a:p>
          <a:p>
            <a:r>
              <a:rPr lang="en-US" dirty="0"/>
              <a:t>U8 </a:t>
            </a:r>
            <a:r>
              <a:rPr lang="en-US" dirty="0" err="1"/>
              <a:t>adc_ext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0718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C8DFADE7-6D9E-456F-A80D-569DC36AF028}"/>
              </a:ext>
            </a:extLst>
          </p:cNvPr>
          <p:cNvSpPr/>
          <p:nvPr/>
        </p:nvSpPr>
        <p:spPr>
          <a:xfrm>
            <a:off x="5256000" y="2211710"/>
            <a:ext cx="648000" cy="79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9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Softwarekomponenten</a:t>
            </a:r>
            <a:endParaRPr lang="de-DE" b="1" dirty="0" smtClean="0"/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Basissoftware</a:t>
            </a:r>
            <a:endParaRPr lang="de-DE" b="1" dirty="0" smtClean="0"/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EMF Model</a:t>
            </a:r>
            <a:endParaRPr lang="de-DE" b="1" dirty="0" smtClean="0"/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Generator</a:t>
            </a:r>
            <a:endParaRPr lang="de-DE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//DIO Interface</a:t>
            </a:r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Adresse)</a:t>
            </a:r>
          </a:p>
          <a:p>
            <a:r>
              <a:rPr lang="de-DE" dirty="0"/>
              <a:t>    </a:t>
            </a:r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//</a:t>
            </a:r>
            <a:r>
              <a:rPr lang="de-DE" dirty="0"/>
              <a:t>Liest </a:t>
            </a:r>
            <a:r>
              <a:rPr lang="de-DE" dirty="0" smtClean="0"/>
              <a:t>einen oder mehrere </a:t>
            </a:r>
            <a:r>
              <a:rPr lang="de-DE" dirty="0"/>
              <a:t>IO </a:t>
            </a:r>
            <a:r>
              <a:rPr lang="de-DE" dirty="0" smtClean="0"/>
              <a:t>Pins </a:t>
            </a:r>
            <a:r>
              <a:rPr lang="de-DE" dirty="0"/>
              <a:t>an einem I2C-Expander</a:t>
            </a:r>
          </a:p>
          <a:p>
            <a:r>
              <a:rPr lang="de-DE" dirty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//Beschreibt </a:t>
            </a:r>
            <a:r>
              <a:rPr lang="de-DE" dirty="0" smtClean="0"/>
              <a:t>einen oder mehrere </a:t>
            </a:r>
            <a:r>
              <a:rPr lang="de-DE" dirty="0"/>
              <a:t>IO </a:t>
            </a:r>
            <a:r>
              <a:rPr lang="de-DE" dirty="0" smtClean="0"/>
              <a:t>Pins </a:t>
            </a:r>
            <a:r>
              <a:rPr lang="de-DE" dirty="0"/>
              <a:t>an einem I2C-Expander</a:t>
            </a:r>
          </a:p>
          <a:p>
            <a:r>
              <a:rPr lang="en-US" dirty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78115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725144" y="3147814"/>
            <a:ext cx="576000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7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de-DE" dirty="0" smtClean="0"/>
              <a:t>Initialisiert den I2C-Bus </a:t>
            </a:r>
            <a:endParaRPr lang="en-US" dirty="0" smtClean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</a:t>
            </a:r>
            <a:r>
              <a:rPr lang="de-DE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Liest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spezifischen</a:t>
            </a:r>
            <a:r>
              <a:rPr lang="en-US" dirty="0" smtClean="0"/>
              <a:t> Register des I2C-Buses</a:t>
            </a:r>
          </a:p>
          <a:p>
            <a:r>
              <a:rPr lang="en-US" dirty="0"/>
              <a:t>#define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 smtClean="0"/>
              <a:t>bufferSize</a:t>
            </a:r>
            <a:r>
              <a:rPr lang="en-US" dirty="0" smtClean="0"/>
              <a:t>) \</a:t>
            </a:r>
          </a:p>
          <a:p>
            <a:r>
              <a:rPr lang="en-US" dirty="0" smtClean="0"/>
              <a:t>ecrobot_read_i2c(</a:t>
            </a:r>
            <a:r>
              <a:rPr lang="en-US" dirty="0" err="1" smtClean="0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Schreibt</a:t>
            </a:r>
            <a:r>
              <a:rPr lang="en-US" dirty="0" smtClean="0"/>
              <a:t> in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spezifisches</a:t>
            </a:r>
            <a:r>
              <a:rPr lang="en-US" dirty="0" smtClean="0"/>
              <a:t> </a:t>
            </a:r>
            <a:r>
              <a:rPr lang="en-US" dirty="0"/>
              <a:t>Register </a:t>
            </a:r>
            <a:r>
              <a:rPr lang="en-US" dirty="0" smtClean="0"/>
              <a:t>auf </a:t>
            </a:r>
            <a:r>
              <a:rPr lang="en-US" dirty="0" err="1" smtClean="0"/>
              <a:t>dem</a:t>
            </a:r>
            <a:r>
              <a:rPr lang="en-US" dirty="0" smtClean="0"/>
              <a:t> I2C-Bus</a:t>
            </a:r>
            <a:endParaRPr lang="en-US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 smtClean="0"/>
              <a:t>bufferSize</a:t>
            </a:r>
            <a:r>
              <a:rPr lang="de-DE" dirty="0" smtClean="0"/>
              <a:t>) \ ecrobot_send_i2c(</a:t>
            </a:r>
            <a:r>
              <a:rPr lang="de-DE" dirty="0" err="1" smtClean="0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44057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97838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8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01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35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33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Analog/Digital Wandlung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Interne / Extern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Digital </a:t>
            </a:r>
            <a:r>
              <a:rPr lang="de-DE" dirty="0"/>
              <a:t>Input / Output </a:t>
            </a:r>
            <a:r>
              <a:rPr lang="de-DE" dirty="0" smtClean="0"/>
              <a:t>Steuerung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Setzen / Lesen von Register</a:t>
            </a:r>
            <a:endParaRPr lang="de-DE" dirty="0"/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Extern möglich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Textausgabe am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Soundwiedergabe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Motorsteuerung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Kommunikation via Bluetooth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mit zwei Teilnehmern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smtClean="0"/>
              <a:t>I²C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Senden und Empfangen von Werten über I²C Anschluss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14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416688"/>
            <a:ext cx="6427788" cy="235632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0" name="Inhaltsplatzhalt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923960" y="2385824"/>
            <a:ext cx="470500" cy="54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50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Erlaubt</a:t>
            </a:r>
            <a:r>
              <a:rPr lang="en-US" dirty="0"/>
              <a:t> das </a:t>
            </a:r>
            <a:r>
              <a:rPr lang="en-US" dirty="0" err="1"/>
              <a:t>Ansteuern</a:t>
            </a:r>
            <a:r>
              <a:rPr lang="en-US" dirty="0"/>
              <a:t> der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port_left</a:t>
            </a:r>
            <a:r>
              <a:rPr lang="en-US" dirty="0"/>
              <a:t>, U32 </a:t>
            </a:r>
            <a:r>
              <a:rPr lang="en-US" dirty="0" err="1"/>
              <a:t>port_right</a:t>
            </a:r>
            <a:r>
              <a:rPr lang="en-US" dirty="0"/>
              <a:t>, S8 </a:t>
            </a:r>
            <a:r>
              <a:rPr lang="en-US" dirty="0" err="1"/>
              <a:t>speed_left</a:t>
            </a:r>
            <a:r>
              <a:rPr lang="en-US" dirty="0"/>
              <a:t>, S8 </a:t>
            </a:r>
            <a:r>
              <a:rPr lang="en-US" dirty="0" err="1"/>
              <a:t>speed_right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</p:spTree>
    <p:extLst>
      <p:ext uri="{BB962C8B-B14F-4D97-AF65-F5344CB8AC3E}">
        <p14:creationId xmlns:p14="http://schemas.microsoft.com/office/powerpoint/2010/main" val="10998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8E78-EDA3-46A6-82AC-FBDCEFA8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998852"/>
            <a:ext cx="5201987" cy="3676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461170" y="2393444"/>
            <a:ext cx="474310" cy="54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02576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747</Words>
  <Application>Microsoft Office PowerPoint</Application>
  <PresentationFormat>Benutzerdefiniert</PresentationFormat>
  <Paragraphs>266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Softwarekomponenten</vt:lpstr>
      <vt:lpstr>Softwarekomponenten</vt:lpstr>
      <vt:lpstr>Softwarekomponenten</vt:lpstr>
      <vt:lpstr>Hardwareaufbau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Simon Hoelzl</cp:lastModifiedBy>
  <cp:revision>91</cp:revision>
  <dcterms:created xsi:type="dcterms:W3CDTF">2016-03-30T09:52:44Z</dcterms:created>
  <dcterms:modified xsi:type="dcterms:W3CDTF">2018-07-09T09:13:25Z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