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1" r:id="rId3"/>
    <p:sldId id="273" r:id="rId4"/>
    <p:sldId id="274" r:id="rId5"/>
    <p:sldId id="275" r:id="rId6"/>
    <p:sldId id="276" r:id="rId7"/>
    <p:sldId id="277" r:id="rId8"/>
    <p:sldId id="278" r:id="rId9"/>
    <p:sldId id="291" r:id="rId10"/>
    <p:sldId id="292" r:id="rId11"/>
    <p:sldId id="293" r:id="rId12"/>
    <p:sldId id="294" r:id="rId13"/>
    <p:sldId id="295" r:id="rId14"/>
    <p:sldId id="296" r:id="rId15"/>
    <p:sldId id="281" r:id="rId16"/>
    <p:sldId id="282" r:id="rId17"/>
    <p:sldId id="283" r:id="rId18"/>
    <p:sldId id="284" r:id="rId19"/>
    <p:sldId id="279" r:id="rId20"/>
    <p:sldId id="285" r:id="rId21"/>
    <p:sldId id="286" r:id="rId22"/>
    <p:sldId id="287" r:id="rId23"/>
    <p:sldId id="288" r:id="rId24"/>
    <p:sldId id="289" r:id="rId25"/>
    <p:sldId id="290" r:id="rId26"/>
    <p:sldId id="297" r:id="rId27"/>
    <p:sldId id="298" r:id="rId28"/>
    <p:sldId id="300" r:id="rId29"/>
    <p:sldId id="299" r:id="rId30"/>
    <p:sldId id="303" r:id="rId31"/>
    <p:sldId id="304" r:id="rId32"/>
    <p:sldId id="302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88793" autoAdjust="0"/>
  </p:normalViewPr>
  <p:slideViewPr>
    <p:cSldViewPr>
      <p:cViewPr varScale="1">
        <p:scale>
          <a:sx n="113" d="100"/>
          <a:sy n="113" d="100"/>
        </p:scale>
        <p:origin x="156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2017-10-24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2017-10-24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2017-10-24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2017-10-24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2017-10-24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2017-10-24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39BDB1D-0E3A-4622-9CDD-48EFCD7DECF9}" type="datetimeFigureOut">
              <a:rPr lang="ko-KR" altLang="en-US" smtClean="0"/>
              <a:pPr/>
              <a:t>2017-10-24</a:t>
            </a:fld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2017-10-24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2017-10-24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2017-10-24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2017-10-24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39BDB1D-0E3A-4622-9CDD-48EFCD7DECF9}" type="datetimeFigureOut">
              <a:rPr lang="ko-KR" altLang="en-US" smtClean="0"/>
              <a:pPr/>
              <a:t>2017-10-24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Unix System Programming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Unix </a:t>
            </a:r>
            <a:r>
              <a:rPr lang="ko-KR" altLang="en-US" dirty="0" smtClean="0"/>
              <a:t>프로그래밍</a:t>
            </a:r>
            <a:endParaRPr lang="en-US" altLang="ko-KR" dirty="0" smtClean="0"/>
          </a:p>
          <a:p>
            <a:r>
              <a:rPr lang="ko-KR" altLang="en-US" dirty="0" smtClean="0"/>
              <a:t>프로세스 조작하기</a:t>
            </a:r>
            <a:endParaRPr lang="en-US" altLang="ko-KR" dirty="0" smtClean="0"/>
          </a:p>
          <a:p>
            <a:r>
              <a:rPr lang="ko-KR" altLang="en-US" dirty="0" err="1" smtClean="0"/>
              <a:t>쉘</a:t>
            </a:r>
            <a:r>
              <a:rPr lang="en-US" altLang="ko-KR" dirty="0" smtClean="0"/>
              <a:t>(Shell) #1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exec() </a:t>
            </a:r>
            <a:r>
              <a:rPr lang="ko-KR" altLang="en-US" dirty="0" smtClean="0"/>
              <a:t>계열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execl</a:t>
            </a:r>
            <a:r>
              <a:rPr lang="en-US" altLang="ko-KR" dirty="0" smtClean="0"/>
              <a:t>(path, arg0, arg1, …)</a:t>
            </a:r>
          </a:p>
          <a:p>
            <a:r>
              <a:rPr lang="en-US" altLang="ko-KR" dirty="0" err="1" smtClean="0"/>
              <a:t>execv</a:t>
            </a:r>
            <a:r>
              <a:rPr lang="en-US" altLang="ko-KR" dirty="0" smtClean="0"/>
              <a:t>(path, </a:t>
            </a:r>
            <a:r>
              <a:rPr lang="en-US" altLang="ko-KR" dirty="0" err="1" smtClean="0"/>
              <a:t>argv</a:t>
            </a:r>
            <a:r>
              <a:rPr lang="en-US" altLang="ko-KR" dirty="0" smtClean="0"/>
              <a:t>[])</a:t>
            </a:r>
          </a:p>
          <a:p>
            <a:r>
              <a:rPr lang="en-US" altLang="ko-KR" dirty="0" err="1" smtClean="0"/>
              <a:t>execle</a:t>
            </a:r>
            <a:r>
              <a:rPr lang="en-US" altLang="ko-KR" dirty="0" smtClean="0"/>
              <a:t>(path, arg0, arg1, …, </a:t>
            </a:r>
            <a:r>
              <a:rPr lang="en-US" altLang="ko-KR" dirty="0" err="1" smtClean="0"/>
              <a:t>envp</a:t>
            </a:r>
            <a:r>
              <a:rPr lang="en-US" altLang="ko-KR" dirty="0" smtClean="0"/>
              <a:t>[])</a:t>
            </a:r>
          </a:p>
          <a:p>
            <a:r>
              <a:rPr lang="en-US" altLang="ko-KR" dirty="0" err="1" smtClean="0"/>
              <a:t>execve</a:t>
            </a:r>
            <a:r>
              <a:rPr lang="en-US" altLang="ko-KR" dirty="0" smtClean="0"/>
              <a:t>(path, </a:t>
            </a:r>
            <a:r>
              <a:rPr lang="en-US" altLang="ko-KR" dirty="0" err="1" smtClean="0"/>
              <a:t>argv</a:t>
            </a:r>
            <a:r>
              <a:rPr lang="en-US" altLang="ko-KR" dirty="0" smtClean="0"/>
              <a:t>[], </a:t>
            </a:r>
            <a:r>
              <a:rPr lang="en-US" altLang="ko-KR" dirty="0" err="1" smtClean="0"/>
              <a:t>envp</a:t>
            </a:r>
            <a:r>
              <a:rPr lang="en-US" altLang="ko-KR" dirty="0" smtClean="0"/>
              <a:t>[])</a:t>
            </a:r>
          </a:p>
          <a:p>
            <a:r>
              <a:rPr lang="en-US" altLang="ko-KR" dirty="0" err="1" smtClean="0"/>
              <a:t>execlp</a:t>
            </a:r>
            <a:r>
              <a:rPr lang="en-US" altLang="ko-KR" dirty="0" smtClean="0"/>
              <a:t>(file, arg0, arg1, …)</a:t>
            </a:r>
          </a:p>
          <a:p>
            <a:r>
              <a:rPr lang="en-US" altLang="ko-KR" dirty="0" err="1" smtClean="0"/>
              <a:t>execvp</a:t>
            </a:r>
            <a:r>
              <a:rPr lang="en-US" altLang="ko-KR" dirty="0" smtClean="0"/>
              <a:t>(file, </a:t>
            </a:r>
            <a:r>
              <a:rPr lang="en-US" altLang="ko-KR" dirty="0" err="1" smtClean="0"/>
              <a:t>argv</a:t>
            </a:r>
            <a:r>
              <a:rPr lang="en-US" altLang="ko-KR" dirty="0" smtClean="0"/>
              <a:t>[])</a:t>
            </a:r>
          </a:p>
          <a:p>
            <a:endParaRPr lang="en-US" altLang="ko-KR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exec() </a:t>
            </a:r>
            <a:r>
              <a:rPr lang="ko-KR" altLang="en-US" smtClean="0"/>
              <a:t>계열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인자를 여러 개의 변수로 받는 경우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exec</a:t>
            </a:r>
            <a:r>
              <a:rPr lang="en-US" altLang="ko-KR" b="1" dirty="0" err="1" smtClean="0"/>
              <a:t>l</a:t>
            </a:r>
            <a:r>
              <a:rPr lang="en-US" altLang="ko-KR" dirty="0" smtClean="0"/>
              <a:t>(path, </a:t>
            </a:r>
            <a:r>
              <a:rPr lang="en-US" altLang="ko-KR" b="1" dirty="0" smtClean="0"/>
              <a:t>arg0, arg1, …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exec</a:t>
            </a:r>
            <a:r>
              <a:rPr lang="en-US" altLang="ko-KR" b="1" dirty="0" err="1" smtClean="0"/>
              <a:t>l</a:t>
            </a:r>
            <a:r>
              <a:rPr lang="en-US" altLang="ko-KR" dirty="0" err="1" smtClean="0"/>
              <a:t>e</a:t>
            </a:r>
            <a:r>
              <a:rPr lang="en-US" altLang="ko-KR" dirty="0" smtClean="0"/>
              <a:t>(path, </a:t>
            </a:r>
            <a:r>
              <a:rPr lang="en-US" altLang="ko-KR" b="1" dirty="0" smtClean="0"/>
              <a:t>arg0, arg1, …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envp</a:t>
            </a:r>
            <a:r>
              <a:rPr lang="en-US" altLang="ko-KR" dirty="0" smtClean="0"/>
              <a:t>[])</a:t>
            </a:r>
          </a:p>
          <a:p>
            <a:pPr lvl="1"/>
            <a:r>
              <a:rPr lang="en-US" altLang="ko-KR" dirty="0" err="1" smtClean="0"/>
              <a:t>exec</a:t>
            </a:r>
            <a:r>
              <a:rPr lang="en-US" altLang="ko-KR" b="1" dirty="0" err="1" smtClean="0"/>
              <a:t>l</a:t>
            </a:r>
            <a:r>
              <a:rPr lang="en-US" altLang="ko-KR" dirty="0" err="1" smtClean="0"/>
              <a:t>p</a:t>
            </a:r>
            <a:r>
              <a:rPr lang="en-US" altLang="ko-KR" dirty="0" smtClean="0"/>
              <a:t>(file, </a:t>
            </a:r>
            <a:r>
              <a:rPr lang="en-US" altLang="ko-KR" b="1" dirty="0" smtClean="0"/>
              <a:t>arg0, arg1, …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인자를 하나의 벡터로 받는 경우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exec</a:t>
            </a:r>
            <a:r>
              <a:rPr lang="en-US" altLang="ko-KR" b="1" dirty="0" err="1" smtClean="0"/>
              <a:t>v</a:t>
            </a:r>
            <a:r>
              <a:rPr lang="en-US" altLang="ko-KR" dirty="0" smtClean="0"/>
              <a:t>(path, </a:t>
            </a:r>
            <a:r>
              <a:rPr lang="en-US" altLang="ko-KR" b="1" dirty="0" err="1" smtClean="0"/>
              <a:t>argv</a:t>
            </a:r>
            <a:r>
              <a:rPr lang="en-US" altLang="ko-KR" b="1" dirty="0" smtClean="0"/>
              <a:t>[]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exec</a:t>
            </a:r>
            <a:r>
              <a:rPr lang="en-US" altLang="ko-KR" b="1" dirty="0" err="1" smtClean="0"/>
              <a:t>v</a:t>
            </a:r>
            <a:r>
              <a:rPr lang="en-US" altLang="ko-KR" dirty="0" err="1" smtClean="0"/>
              <a:t>e</a:t>
            </a:r>
            <a:r>
              <a:rPr lang="en-US" altLang="ko-KR" dirty="0" smtClean="0"/>
              <a:t>(path, </a:t>
            </a:r>
            <a:r>
              <a:rPr lang="en-US" altLang="ko-KR" b="1" dirty="0" err="1" smtClean="0"/>
              <a:t>argv</a:t>
            </a:r>
            <a:r>
              <a:rPr lang="en-US" altLang="ko-KR" b="1" dirty="0" smtClean="0"/>
              <a:t>[]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envp</a:t>
            </a:r>
            <a:r>
              <a:rPr lang="en-US" altLang="ko-KR" dirty="0" smtClean="0"/>
              <a:t>[])</a:t>
            </a:r>
          </a:p>
          <a:p>
            <a:pPr lvl="1"/>
            <a:r>
              <a:rPr lang="en-US" altLang="ko-KR" dirty="0" err="1" smtClean="0"/>
              <a:t>exec</a:t>
            </a:r>
            <a:r>
              <a:rPr lang="en-US" altLang="ko-KR" b="1" dirty="0" err="1" smtClean="0"/>
              <a:t>v</a:t>
            </a:r>
            <a:r>
              <a:rPr lang="en-US" altLang="ko-KR" dirty="0" err="1" smtClean="0"/>
              <a:t>p</a:t>
            </a:r>
            <a:r>
              <a:rPr lang="en-US" altLang="ko-KR" dirty="0" smtClean="0"/>
              <a:t>(file, </a:t>
            </a:r>
            <a:r>
              <a:rPr lang="en-US" altLang="ko-KR" b="1" dirty="0" err="1" smtClean="0"/>
              <a:t>argv</a:t>
            </a:r>
            <a:r>
              <a:rPr lang="en-US" altLang="ko-KR" b="1" dirty="0" smtClean="0"/>
              <a:t>[]</a:t>
            </a:r>
            <a:r>
              <a:rPr lang="en-US" altLang="ko-KR" dirty="0" smtClean="0"/>
              <a:t>)</a:t>
            </a:r>
          </a:p>
          <a:p>
            <a:pPr marL="73152"/>
            <a:r>
              <a:rPr lang="ko-KR" altLang="en-US" dirty="0" smtClean="0"/>
              <a:t>마지막 인자는 </a:t>
            </a:r>
            <a:r>
              <a:rPr lang="ko-KR" altLang="en-US" b="1" dirty="0" smtClean="0"/>
              <a:t>반드시 </a:t>
            </a:r>
            <a:r>
              <a:rPr lang="en-US" altLang="ko-KR" b="1" dirty="0" smtClean="0"/>
              <a:t>NULL</a:t>
            </a:r>
            <a:r>
              <a:rPr lang="ko-KR" altLang="en-US" dirty="0" smtClean="0"/>
              <a:t>로 끝내야 함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exec() </a:t>
            </a:r>
            <a:r>
              <a:rPr lang="ko-KR" altLang="en-US" dirty="0" smtClean="0"/>
              <a:t>계열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환경변수를 따로 받는 경우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execl</a:t>
            </a:r>
            <a:r>
              <a:rPr lang="en-US" altLang="ko-KR" b="1" dirty="0" err="1" smtClean="0"/>
              <a:t>e</a:t>
            </a:r>
            <a:r>
              <a:rPr lang="en-US" altLang="ko-KR" dirty="0" smtClean="0"/>
              <a:t>(path, arg0, arg1, …, </a:t>
            </a:r>
            <a:r>
              <a:rPr lang="en-US" altLang="ko-KR" dirty="0" err="1" smtClean="0"/>
              <a:t>envp</a:t>
            </a:r>
            <a:r>
              <a:rPr lang="en-US" altLang="ko-KR" dirty="0" smtClean="0"/>
              <a:t>[])</a:t>
            </a:r>
          </a:p>
          <a:p>
            <a:pPr lvl="1"/>
            <a:r>
              <a:rPr lang="en-US" altLang="ko-KR" dirty="0" err="1" smtClean="0"/>
              <a:t>execv</a:t>
            </a:r>
            <a:r>
              <a:rPr lang="en-US" altLang="ko-KR" b="1" dirty="0" err="1" smtClean="0"/>
              <a:t>e</a:t>
            </a:r>
            <a:r>
              <a:rPr lang="en-US" altLang="ko-KR" dirty="0" smtClean="0"/>
              <a:t>(path, </a:t>
            </a:r>
            <a:r>
              <a:rPr lang="en-US" altLang="ko-KR" dirty="0" err="1" smtClean="0"/>
              <a:t>argv</a:t>
            </a:r>
            <a:r>
              <a:rPr lang="en-US" altLang="ko-KR" dirty="0" smtClean="0"/>
              <a:t>[], </a:t>
            </a:r>
            <a:r>
              <a:rPr lang="en-US" altLang="ko-KR" dirty="0" err="1" smtClean="0"/>
              <a:t>envp</a:t>
            </a:r>
            <a:r>
              <a:rPr lang="en-US" altLang="ko-KR" dirty="0" smtClean="0"/>
              <a:t>[])</a:t>
            </a:r>
          </a:p>
          <a:p>
            <a:r>
              <a:rPr lang="en-US" altLang="ko-KR" dirty="0" smtClean="0"/>
              <a:t>PATH </a:t>
            </a:r>
            <a:r>
              <a:rPr lang="ko-KR" altLang="en-US" dirty="0" smtClean="0"/>
              <a:t>변수를 자동으로 검색하는 경우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execl</a:t>
            </a:r>
            <a:r>
              <a:rPr lang="en-US" altLang="ko-KR" b="1" dirty="0" err="1" smtClean="0"/>
              <a:t>p</a:t>
            </a:r>
            <a:r>
              <a:rPr lang="en-US" altLang="ko-KR" dirty="0" smtClean="0"/>
              <a:t>(file, arg0, arg1, …)</a:t>
            </a:r>
          </a:p>
          <a:p>
            <a:pPr lvl="1"/>
            <a:r>
              <a:rPr lang="en-US" altLang="ko-KR" dirty="0" err="1" smtClean="0"/>
              <a:t>execv</a:t>
            </a:r>
            <a:r>
              <a:rPr lang="en-US" altLang="ko-KR" b="1" dirty="0" err="1" smtClean="0"/>
              <a:t>p</a:t>
            </a:r>
            <a:r>
              <a:rPr lang="en-US" altLang="ko-KR" dirty="0" smtClean="0"/>
              <a:t>(file, </a:t>
            </a:r>
            <a:r>
              <a:rPr lang="en-US" altLang="ko-KR" dirty="0" err="1" smtClean="0"/>
              <a:t>argv</a:t>
            </a:r>
            <a:r>
              <a:rPr lang="en-US" altLang="ko-KR" dirty="0" smtClean="0"/>
              <a:t>[])</a:t>
            </a:r>
          </a:p>
          <a:p>
            <a:pPr lvl="1"/>
            <a:r>
              <a:rPr lang="en-US" altLang="ko-KR" dirty="0" smtClean="0"/>
              <a:t>‘/’ </a:t>
            </a:r>
            <a:r>
              <a:rPr lang="ko-KR" altLang="en-US" dirty="0" smtClean="0"/>
              <a:t>기호가 없으면 </a:t>
            </a:r>
            <a:r>
              <a:rPr lang="en-US" altLang="ko-KR" dirty="0" smtClean="0"/>
              <a:t>PATH</a:t>
            </a:r>
            <a:r>
              <a:rPr lang="ko-KR" altLang="en-US" dirty="0" smtClean="0"/>
              <a:t>를 통해 파일을 검색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PATH</a:t>
            </a:r>
            <a:r>
              <a:rPr lang="ko-KR" altLang="en-US" dirty="0" smtClean="0"/>
              <a:t>의 기본 값은</a:t>
            </a:r>
            <a:r>
              <a:rPr lang="en-US" altLang="ko-KR" dirty="0" smtClean="0"/>
              <a:t> ‘/bin:/</a:t>
            </a:r>
            <a:r>
              <a:rPr lang="en-US" altLang="ko-KR" dirty="0" err="1" smtClean="0"/>
              <a:t>usr</a:t>
            </a:r>
            <a:r>
              <a:rPr lang="en-US" altLang="ko-KR" dirty="0" smtClean="0"/>
              <a:t>/bin’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exec() </a:t>
            </a:r>
            <a:r>
              <a:rPr lang="ko-KR" altLang="en-US" dirty="0" smtClean="0"/>
              <a:t>계열 실습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exec.c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99" y="2220422"/>
            <a:ext cx="7200802" cy="4382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exec() </a:t>
            </a:r>
            <a:r>
              <a:rPr lang="ko-KR" altLang="en-US" dirty="0" smtClean="0"/>
              <a:t>계열 실습</a:t>
            </a:r>
            <a:endParaRPr lang="ko-KR" alt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5641" y="3212976"/>
            <a:ext cx="8052718" cy="2397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사각형 설명선 5"/>
          <p:cNvSpPr/>
          <p:nvPr/>
        </p:nvSpPr>
        <p:spPr>
          <a:xfrm>
            <a:off x="6084168" y="3429000"/>
            <a:ext cx="2304256" cy="648072"/>
          </a:xfrm>
          <a:prstGeom prst="wedgeRectCallout">
            <a:avLst>
              <a:gd name="adj1" fmla="val -68808"/>
              <a:gd name="adj2" fmla="val 9482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부모 프로세스에서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출력</a:t>
            </a:r>
            <a:endParaRPr lang="ko-KR" altLang="en-US" dirty="0"/>
          </a:p>
        </p:txBody>
      </p:sp>
      <p:sp>
        <p:nvSpPr>
          <p:cNvPr id="7" name="사각형 설명선 6"/>
          <p:cNvSpPr/>
          <p:nvPr/>
        </p:nvSpPr>
        <p:spPr>
          <a:xfrm>
            <a:off x="5796136" y="5229200"/>
            <a:ext cx="2808312" cy="432048"/>
          </a:xfrm>
          <a:prstGeom prst="wedgeRectCallout">
            <a:avLst>
              <a:gd name="adj1" fmla="val -40135"/>
              <a:gd name="adj2" fmla="val -13892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자식 프로세스에서 출력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sleep(), wait(), </a:t>
            </a:r>
            <a:r>
              <a:rPr lang="en-US" altLang="ko-KR" dirty="0" err="1" smtClean="0"/>
              <a:t>waitpid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sleep(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seconds)</a:t>
            </a:r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unistd.h</a:t>
            </a:r>
            <a:r>
              <a:rPr lang="en-US" altLang="ko-KR" dirty="0" smtClean="0"/>
              <a:t>&gt;</a:t>
            </a:r>
          </a:p>
          <a:p>
            <a:pPr lvl="1"/>
            <a:r>
              <a:rPr lang="ko-KR" altLang="en-US" dirty="0" smtClean="0"/>
              <a:t>지정된 시간</a:t>
            </a:r>
            <a:r>
              <a:rPr lang="en-US" altLang="ko-KR" dirty="0" smtClean="0"/>
              <a:t>(</a:t>
            </a:r>
            <a:r>
              <a:rPr lang="ko-KR" altLang="en-US" dirty="0" smtClean="0"/>
              <a:t>초 단위</a:t>
            </a:r>
            <a:r>
              <a:rPr lang="en-US" altLang="ko-KR" dirty="0" smtClean="0"/>
              <a:t>)</a:t>
            </a:r>
            <a:r>
              <a:rPr lang="ko-KR" altLang="en-US" dirty="0" smtClean="0"/>
              <a:t>만큼 일시 정지</a:t>
            </a:r>
            <a:endParaRPr lang="en-US" altLang="ko-KR" dirty="0" smtClean="0"/>
          </a:p>
          <a:p>
            <a:r>
              <a:rPr lang="en-US" altLang="ko-KR" dirty="0" smtClean="0"/>
              <a:t>wait(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* status)</a:t>
            </a:r>
          </a:p>
          <a:p>
            <a:pPr lvl="1"/>
            <a:r>
              <a:rPr lang="en-US" altLang="ko-KR" dirty="0" smtClean="0"/>
              <a:t>&lt;sys/</a:t>
            </a:r>
            <a:r>
              <a:rPr lang="en-US" altLang="ko-KR" dirty="0" err="1" smtClean="0"/>
              <a:t>wait.h</a:t>
            </a:r>
            <a:r>
              <a:rPr lang="en-US" altLang="ko-KR" dirty="0" smtClean="0"/>
              <a:t>&gt;</a:t>
            </a:r>
          </a:p>
          <a:p>
            <a:pPr lvl="1"/>
            <a:r>
              <a:rPr lang="ko-KR" altLang="en-US" dirty="0" smtClean="0"/>
              <a:t>임의의 자식 프로세스가 종료되기를 기다림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반환 값은 먼저 종료된 자식 프로세스의 </a:t>
            </a:r>
            <a:r>
              <a:rPr lang="en-US" altLang="ko-KR" dirty="0" smtClean="0"/>
              <a:t>ID</a:t>
            </a:r>
          </a:p>
          <a:p>
            <a:pPr lvl="1"/>
            <a:r>
              <a:rPr lang="ko-KR" altLang="en-US" dirty="0" smtClean="0"/>
              <a:t>상태 값은 자식 프로세스의 반환 값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sleep(), wait(), </a:t>
            </a:r>
            <a:r>
              <a:rPr lang="en-US" altLang="ko-KR" dirty="0" err="1" smtClean="0"/>
              <a:t>waitpid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waitpid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pid_t</a:t>
            </a:r>
            <a:r>
              <a:rPr lang="en-US" altLang="ko-KR" dirty="0" smtClean="0"/>
              <a:t> child,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* status,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options)</a:t>
            </a:r>
          </a:p>
          <a:p>
            <a:pPr lvl="1"/>
            <a:r>
              <a:rPr lang="en-US" altLang="ko-KR" dirty="0" smtClean="0"/>
              <a:t>&lt;sys/</a:t>
            </a:r>
            <a:r>
              <a:rPr lang="en-US" altLang="ko-KR" dirty="0" err="1" smtClean="0"/>
              <a:t>types.h</a:t>
            </a:r>
            <a:r>
              <a:rPr lang="en-US" altLang="ko-KR" dirty="0" smtClean="0"/>
              <a:t>&gt;, &lt;sys/</a:t>
            </a:r>
            <a:r>
              <a:rPr lang="en-US" altLang="ko-KR" dirty="0" err="1" smtClean="0"/>
              <a:t>wait.h</a:t>
            </a:r>
            <a:r>
              <a:rPr lang="en-US" altLang="ko-KR" dirty="0" smtClean="0"/>
              <a:t>&gt;</a:t>
            </a:r>
          </a:p>
          <a:p>
            <a:pPr lvl="1"/>
            <a:r>
              <a:rPr lang="en-US" altLang="ko-KR" dirty="0" smtClean="0"/>
              <a:t>child</a:t>
            </a:r>
            <a:r>
              <a:rPr lang="ko-KR" altLang="en-US" dirty="0" smtClean="0"/>
              <a:t>로 지정된 프로세스가 종료되기를 기다림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-1 : </a:t>
            </a:r>
            <a:r>
              <a:rPr lang="ko-KR" altLang="en-US" dirty="0" smtClean="0"/>
              <a:t>임의의 자식 프로세스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0 : </a:t>
            </a:r>
            <a:r>
              <a:rPr lang="ko-KR" altLang="en-US" dirty="0" smtClean="0"/>
              <a:t>프로세스 그룹이 같은 자식 프로세스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&gt; 0 : </a:t>
            </a:r>
            <a:r>
              <a:rPr lang="ko-KR" altLang="en-US" dirty="0" smtClean="0"/>
              <a:t>프로세스 </a:t>
            </a:r>
            <a:r>
              <a:rPr lang="en-US" altLang="ko-KR" dirty="0" smtClean="0"/>
              <a:t>ID</a:t>
            </a:r>
            <a:r>
              <a:rPr lang="ko-KR" altLang="en-US" dirty="0" smtClean="0"/>
              <a:t>가 같은 자식 프로세스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&lt; -1 : </a:t>
            </a:r>
            <a:r>
              <a:rPr lang="ko-KR" altLang="en-US" dirty="0" smtClean="0"/>
              <a:t>프로세스 그룹이 절대값과 같은 자식 프로세스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sleep(), wait() 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wait.c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704" y="2204865"/>
            <a:ext cx="5942592" cy="4413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sleep(), wait()</a:t>
            </a:r>
            <a:endParaRPr lang="ko-KR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0451" y="2204864"/>
            <a:ext cx="8463098" cy="2109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4932040" y="3140968"/>
            <a:ext cx="30243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r>
              <a:rPr lang="ko-KR" altLang="en-US" dirty="0" smtClean="0"/>
              <a:t>초 후 메시지가 출력된다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고아 프로세스와 </a:t>
            </a:r>
            <a:r>
              <a:rPr lang="ko-KR" altLang="en-US" dirty="0" err="1" smtClean="0"/>
              <a:t>좀비</a:t>
            </a:r>
            <a:r>
              <a:rPr lang="ko-KR" altLang="en-US" dirty="0" smtClean="0"/>
              <a:t> 프로세스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고아 프로세스</a:t>
            </a:r>
            <a:r>
              <a:rPr lang="en-US" altLang="ko-KR" dirty="0" smtClean="0"/>
              <a:t>(Orphan Process)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half" idx="3"/>
          </p:nvPr>
        </p:nvSpPr>
        <p:spPr>
          <a:xfrm>
            <a:off x="4860032" y="2232083"/>
            <a:ext cx="4041775" cy="457200"/>
          </a:xfrm>
        </p:spPr>
        <p:txBody>
          <a:bodyPr/>
          <a:lstStyle/>
          <a:p>
            <a:r>
              <a:rPr lang="ko-KR" altLang="en-US" dirty="0" err="1" smtClean="0"/>
              <a:t>좀비</a:t>
            </a:r>
            <a:r>
              <a:rPr lang="ko-KR" altLang="en-US" dirty="0" smtClean="0"/>
              <a:t> 프로세스</a:t>
            </a:r>
            <a:r>
              <a:rPr lang="en-US" altLang="ko-KR" dirty="0" smtClean="0"/>
              <a:t>(Zombie Process)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ko-KR" altLang="en-US" dirty="0" smtClean="0"/>
              <a:t>부모 프로세스가 먼저 종료</a:t>
            </a:r>
            <a:endParaRPr lang="en-US" altLang="ko-KR" dirty="0" smtClean="0"/>
          </a:p>
          <a:p>
            <a:r>
              <a:rPr lang="en-US" altLang="ko-KR" dirty="0" smtClean="0"/>
              <a:t>init(1) </a:t>
            </a:r>
            <a:r>
              <a:rPr lang="ko-KR" altLang="en-US" dirty="0" smtClean="0"/>
              <a:t>프로세스가 자동으로 프로세스를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입양</a:t>
            </a:r>
            <a:r>
              <a:rPr lang="en-US" altLang="ko-KR" dirty="0" smtClean="0"/>
              <a:t>’</a:t>
            </a:r>
          </a:p>
          <a:p>
            <a:r>
              <a:rPr lang="ko-KR" altLang="en-US" dirty="0" smtClean="0"/>
              <a:t>데몬</a:t>
            </a:r>
            <a:r>
              <a:rPr lang="en-US" altLang="ko-KR" dirty="0" smtClean="0"/>
              <a:t>(daemon) </a:t>
            </a:r>
            <a:r>
              <a:rPr lang="ko-KR" altLang="en-US" dirty="0" smtClean="0"/>
              <a:t>등의 동작을 가능케 함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ko-KR" altLang="en-US" dirty="0" smtClean="0"/>
              <a:t>자식 프로세스가 먼저 종료</a:t>
            </a:r>
            <a:endParaRPr lang="en-US" altLang="ko-KR" dirty="0" smtClean="0"/>
          </a:p>
          <a:p>
            <a:r>
              <a:rPr lang="ko-KR" altLang="en-US" dirty="0" smtClean="0"/>
              <a:t>부모 프로세스는 자식 프로세스의 종료 여부를 확인하지 못함</a:t>
            </a:r>
            <a:endParaRPr lang="en-US" altLang="ko-KR" dirty="0" smtClean="0"/>
          </a:p>
          <a:p>
            <a:r>
              <a:rPr lang="ko-KR" altLang="en-US" dirty="0" smtClean="0"/>
              <a:t>자식 프로세스의 이미지가 회수되지 못함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좀비</a:t>
            </a:r>
            <a:r>
              <a:rPr lang="ko-KR" altLang="en-US" dirty="0" smtClean="0"/>
              <a:t> 상태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이번 실습에서는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프로세스 조작하기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getpid</a:t>
            </a:r>
            <a:r>
              <a:rPr lang="en-US" altLang="ko-KR" dirty="0" smtClean="0"/>
              <a:t>()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getppid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smtClean="0"/>
              <a:t>fork(), exec</a:t>
            </a:r>
            <a:r>
              <a:rPr lang="ko-KR" altLang="en-US" dirty="0" smtClean="0"/>
              <a:t>계열</a:t>
            </a:r>
            <a:endParaRPr lang="en-US" altLang="ko-KR" dirty="0" smtClean="0"/>
          </a:p>
          <a:p>
            <a:pPr lvl="1"/>
            <a:r>
              <a:rPr lang="ko-KR" altLang="en-US" dirty="0"/>
              <a:t>고아</a:t>
            </a:r>
            <a:r>
              <a:rPr lang="en-US" altLang="ko-KR" dirty="0"/>
              <a:t>/</a:t>
            </a:r>
            <a:r>
              <a:rPr lang="ko-KR" altLang="en-US" dirty="0" err="1"/>
              <a:t>좀비</a:t>
            </a:r>
            <a:r>
              <a:rPr lang="ko-KR" altLang="en-US" dirty="0"/>
              <a:t> 프로세스 </a:t>
            </a:r>
            <a:r>
              <a:rPr lang="ko-KR" altLang="en-US" dirty="0" err="1"/>
              <a:t>쉘</a:t>
            </a:r>
            <a:r>
              <a:rPr lang="en-US" altLang="ko-KR" dirty="0" smtClean="0"/>
              <a:t>(Shell)</a:t>
            </a:r>
            <a:r>
              <a:rPr lang="ko-KR" altLang="en-US" dirty="0" smtClean="0"/>
              <a:t>에 관하여</a:t>
            </a:r>
            <a:endParaRPr lang="en-US" altLang="ko-KR" dirty="0" smtClean="0"/>
          </a:p>
          <a:p>
            <a:r>
              <a:rPr lang="ko-KR" altLang="en-US" dirty="0" smtClean="0"/>
              <a:t>개인 프로젝트 공고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고아 프로세스 실습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orphan.c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767" y="2708921"/>
            <a:ext cx="8270466" cy="3405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고아 프로세스 실습</a:t>
            </a:r>
            <a:endParaRPr lang="ko-KR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7959" y="2924945"/>
            <a:ext cx="7688082" cy="2973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716016" y="5949280"/>
            <a:ext cx="3687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orphan </a:t>
            </a:r>
            <a:r>
              <a:rPr lang="ko-KR" altLang="en-US" dirty="0" smtClean="0"/>
              <a:t>프로세스는 아직 살아 있음</a:t>
            </a:r>
            <a:endParaRPr lang="ko-KR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고아 프로세스 실습</a:t>
            </a:r>
            <a:endParaRPr lang="ko-KR" altLang="en-US" dirty="0"/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705960"/>
            <a:ext cx="4849610" cy="2186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2708154"/>
            <a:ext cx="3096344" cy="218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347864" y="5013176"/>
            <a:ext cx="5296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init(1) </a:t>
            </a:r>
            <a:r>
              <a:rPr lang="ko-KR" altLang="en-US" dirty="0" smtClean="0"/>
              <a:t>프로세스가 </a:t>
            </a:r>
            <a:r>
              <a:rPr lang="en-US" altLang="ko-KR" dirty="0" smtClean="0"/>
              <a:t>orphan </a:t>
            </a:r>
            <a:r>
              <a:rPr lang="ko-KR" altLang="en-US" dirty="0" smtClean="0"/>
              <a:t>프로세스를 입양하였다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프로세스는 </a:t>
            </a:r>
            <a:r>
              <a:rPr lang="en-US" altLang="ko-KR" dirty="0" smtClean="0"/>
              <a:t>60</a:t>
            </a:r>
            <a:r>
              <a:rPr lang="ko-KR" altLang="en-US" dirty="0" smtClean="0"/>
              <a:t>초 후 자동 종료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좀비</a:t>
            </a:r>
            <a:r>
              <a:rPr lang="ko-KR" altLang="en-US" dirty="0" smtClean="0"/>
              <a:t> 프로세스 실습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zombie.c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196" y="2780929"/>
            <a:ext cx="8415608" cy="3261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390105" y="6093296"/>
            <a:ext cx="7502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사실 부모 프로세스는 죄가 없음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실제로 </a:t>
            </a:r>
            <a:r>
              <a:rPr lang="ko-KR" altLang="en-US" dirty="0" err="1" smtClean="0"/>
              <a:t>좀비가</a:t>
            </a:r>
            <a:r>
              <a:rPr lang="ko-KR" altLang="en-US" dirty="0" smtClean="0"/>
              <a:t> 되는 것은 자식 프로세스</a:t>
            </a:r>
            <a:endParaRPr lang="ko-KR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좀비</a:t>
            </a:r>
            <a:r>
              <a:rPr lang="ko-KR" altLang="en-US" dirty="0" smtClean="0"/>
              <a:t> 프로세스 실습</a:t>
            </a:r>
            <a:endParaRPr lang="ko-KR" alt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444" y="2996952"/>
            <a:ext cx="8329112" cy="282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사각형 설명선 4"/>
          <p:cNvSpPr/>
          <p:nvPr/>
        </p:nvSpPr>
        <p:spPr>
          <a:xfrm>
            <a:off x="5220072" y="2204864"/>
            <a:ext cx="2520280" cy="720080"/>
          </a:xfrm>
          <a:prstGeom prst="wedgeRectCallout">
            <a:avLst>
              <a:gd name="adj1" fmla="val -55133"/>
              <a:gd name="adj2" fmla="val 833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&amp; </a:t>
            </a:r>
            <a:r>
              <a:rPr lang="ko-KR" altLang="en-US" dirty="0" smtClean="0"/>
              <a:t>표시를 잊지 말 것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6" name="사각형 설명선 5"/>
          <p:cNvSpPr/>
          <p:nvPr/>
        </p:nvSpPr>
        <p:spPr>
          <a:xfrm>
            <a:off x="6084168" y="4293096"/>
            <a:ext cx="2304256" cy="792088"/>
          </a:xfrm>
          <a:prstGeom prst="wedgeRectCallout">
            <a:avLst>
              <a:gd name="adj1" fmla="val -44251"/>
              <a:gd name="adj2" fmla="val 7973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좀비</a:t>
            </a:r>
            <a:r>
              <a:rPr lang="ko-KR" altLang="en-US" dirty="0" smtClean="0"/>
              <a:t> 프로세스 표시</a:t>
            </a:r>
            <a:endParaRPr lang="ko-KR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좀비</a:t>
            </a:r>
            <a:r>
              <a:rPr lang="ko-KR" altLang="en-US" dirty="0" smtClean="0"/>
              <a:t> 프로세스 실습</a:t>
            </a:r>
            <a:endParaRPr lang="ko-KR" alt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9111" y="2204864"/>
            <a:ext cx="8585778" cy="2541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포인트가 8개인 별 5"/>
          <p:cNvSpPr/>
          <p:nvPr/>
        </p:nvSpPr>
        <p:spPr>
          <a:xfrm>
            <a:off x="395536" y="3212976"/>
            <a:ext cx="504056" cy="504056"/>
          </a:xfrm>
          <a:prstGeom prst="star8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쉘</a:t>
            </a:r>
            <a:r>
              <a:rPr lang="en-US" altLang="ko-KR" dirty="0" smtClean="0"/>
              <a:t>(Shell)?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입력하는 명령을 해석하여 수행시키는 프로그램</a:t>
            </a:r>
            <a:endParaRPr lang="en-US" altLang="ko-KR" dirty="0" smtClean="0"/>
          </a:p>
          <a:p>
            <a:r>
              <a:rPr lang="ko-KR" altLang="en-US" dirty="0" err="1" smtClean="0"/>
              <a:t>로그인을</a:t>
            </a:r>
            <a:r>
              <a:rPr lang="ko-KR" altLang="en-US" dirty="0" smtClean="0"/>
              <a:t> 할 때마다 반드시 </a:t>
            </a:r>
            <a:r>
              <a:rPr lang="ko-KR" altLang="en-US" dirty="0" err="1" smtClean="0"/>
              <a:t>쉘로</a:t>
            </a:r>
            <a:r>
              <a:rPr lang="ko-KR" altLang="en-US" dirty="0" smtClean="0"/>
              <a:t> 진입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쉘의</a:t>
            </a:r>
            <a:r>
              <a:rPr lang="ko-KR" altLang="en-US" dirty="0" smtClean="0"/>
              <a:t> 종류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Bourne Shell (</a:t>
            </a:r>
            <a:r>
              <a:rPr lang="en-US" altLang="ko-KR" dirty="0" err="1" smtClean="0"/>
              <a:t>sh</a:t>
            </a:r>
            <a:r>
              <a:rPr lang="en-US" altLang="ko-KR" dirty="0" smtClean="0"/>
              <a:t>), Bourne Again Shell (bash) : $</a:t>
            </a:r>
          </a:p>
          <a:p>
            <a:pPr lvl="1"/>
            <a:r>
              <a:rPr lang="en-US" altLang="ko-KR" dirty="0" smtClean="0"/>
              <a:t>C Shell (</a:t>
            </a:r>
            <a:r>
              <a:rPr lang="en-US" altLang="ko-KR" dirty="0" err="1" smtClean="0"/>
              <a:t>csh</a:t>
            </a:r>
            <a:r>
              <a:rPr lang="en-US" altLang="ko-KR" dirty="0" smtClean="0"/>
              <a:t>) : %</a:t>
            </a:r>
          </a:p>
          <a:p>
            <a:pPr lvl="1"/>
            <a:r>
              <a:rPr lang="en-US" altLang="ko-KR" dirty="0" err="1" smtClean="0"/>
              <a:t>KornShell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ksh</a:t>
            </a:r>
            <a:r>
              <a:rPr lang="en-US" altLang="ko-KR" dirty="0" smtClean="0"/>
              <a:t>) : $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4513" y="1052513"/>
            <a:ext cx="5349875" cy="53292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</p:pic>
      <p:sp>
        <p:nvSpPr>
          <p:cNvPr id="6" name="왼쪽 화살표 5"/>
          <p:cNvSpPr/>
          <p:nvPr/>
        </p:nvSpPr>
        <p:spPr>
          <a:xfrm rot="20700000">
            <a:off x="4030233" y="1415749"/>
            <a:ext cx="3456384" cy="720080"/>
          </a:xfrm>
          <a:prstGeom prst="leftArrow">
            <a:avLst>
              <a:gd name="adj1" fmla="val 50000"/>
              <a:gd name="adj2" fmla="val 23953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쉘의</a:t>
            </a:r>
            <a:r>
              <a:rPr lang="ko-KR" altLang="en-US" dirty="0" smtClean="0"/>
              <a:t> 기본 처리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사용자의 입력을 받는다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exec()</a:t>
            </a:r>
            <a:r>
              <a:rPr lang="ko-KR" altLang="en-US" dirty="0" smtClean="0"/>
              <a:t>에 적합한 형태로 사용자 입력을 재구성한다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fork()</a:t>
            </a:r>
            <a:r>
              <a:rPr lang="ko-KR" altLang="en-US" dirty="0" smtClean="0"/>
              <a:t>를 통해 처리할 프로세스를 생성한다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exec()</a:t>
            </a:r>
            <a:r>
              <a:rPr lang="ko-KR" altLang="en-US" dirty="0" smtClean="0"/>
              <a:t>를 통해 자식 프로세스를 수행한다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wait()</a:t>
            </a:r>
            <a:r>
              <a:rPr lang="ko-KR" altLang="en-US" dirty="0" smtClean="0"/>
              <a:t>를 통해 부모 프로세스가 대기한다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위의 과정을 로그아웃 까지 반복 수행</a:t>
            </a:r>
            <a:endParaRPr lang="ko-KR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개인 프로젝트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쉘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3~4</a:t>
            </a:r>
            <a:r>
              <a:rPr lang="ko-KR" altLang="en-US" dirty="0" smtClean="0"/>
              <a:t>주 동안 프로젝트를 수행</a:t>
            </a:r>
            <a:endParaRPr lang="en-US" altLang="ko-KR" dirty="0" smtClean="0"/>
          </a:p>
          <a:p>
            <a:r>
              <a:rPr lang="ko-KR" altLang="en-US" dirty="0" smtClean="0"/>
              <a:t>기본적인 코드는 제공 </a:t>
            </a:r>
            <a:r>
              <a:rPr lang="en-US" altLang="ko-KR" dirty="0" smtClean="0"/>
              <a:t>(PPT, </a:t>
            </a:r>
            <a:r>
              <a:rPr lang="ko-KR" altLang="en-US" dirty="0" smtClean="0"/>
              <a:t>이론 책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자신만의 스타일로 구현 가능</a:t>
            </a:r>
            <a:endParaRPr lang="en-US" altLang="ko-KR" dirty="0" smtClean="0"/>
          </a:p>
          <a:p>
            <a:r>
              <a:rPr lang="ko-KR" altLang="en-US" dirty="0" smtClean="0"/>
              <a:t>목표 </a:t>
            </a:r>
            <a:r>
              <a:rPr lang="en-US" altLang="ko-KR" dirty="0" smtClean="0"/>
              <a:t>#1</a:t>
            </a:r>
          </a:p>
          <a:p>
            <a:pPr lvl="1"/>
            <a:r>
              <a:rPr lang="en-US" altLang="ko-KR" dirty="0" err="1" smtClean="0"/>
              <a:t>chdir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, exit()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백그라운드 실행 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명령 뒤에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표시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목표 </a:t>
            </a:r>
            <a:r>
              <a:rPr lang="en-US" altLang="ko-KR" dirty="0" smtClean="0"/>
              <a:t>#2 : </a:t>
            </a:r>
            <a:r>
              <a:rPr lang="ko-KR" altLang="en-US" dirty="0" smtClean="0"/>
              <a:t>시그널</a:t>
            </a:r>
            <a:r>
              <a:rPr lang="en-US" altLang="ko-KR" dirty="0" smtClean="0"/>
              <a:t>(Signal)</a:t>
            </a:r>
            <a:r>
              <a:rPr lang="ko-KR" altLang="en-US" dirty="0" smtClean="0"/>
              <a:t> 처리</a:t>
            </a:r>
            <a:endParaRPr lang="en-US" altLang="ko-KR" dirty="0" smtClean="0"/>
          </a:p>
          <a:p>
            <a:r>
              <a:rPr lang="ko-KR" altLang="en-US" dirty="0" smtClean="0"/>
              <a:t>목표 </a:t>
            </a:r>
            <a:r>
              <a:rPr lang="en-US" altLang="ko-KR" dirty="0" smtClean="0"/>
              <a:t>#3 : </a:t>
            </a:r>
            <a:r>
              <a:rPr lang="ko-KR" altLang="en-US" dirty="0" smtClean="0"/>
              <a:t>파이프</a:t>
            </a:r>
            <a:r>
              <a:rPr lang="en-US" altLang="ko-KR" dirty="0" smtClean="0"/>
              <a:t>(Pipe, |)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r>
              <a:rPr lang="ko-KR" altLang="en-US" dirty="0" smtClean="0"/>
              <a:t>자세한 것은 다음 </a:t>
            </a:r>
            <a:r>
              <a:rPr lang="en-US" altLang="ko-KR" dirty="0" smtClean="0"/>
              <a:t>PPT</a:t>
            </a:r>
            <a:r>
              <a:rPr lang="ko-KR" altLang="en-US" dirty="0" smtClean="0"/>
              <a:t>에 있음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getpid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getppid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pid_t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pid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getpid</a:t>
            </a:r>
            <a:r>
              <a:rPr lang="en-US" altLang="ko-KR" dirty="0" smtClean="0"/>
              <a:t>() &lt;or&gt; </a:t>
            </a:r>
            <a:r>
              <a:rPr lang="en-US" altLang="ko-KR" dirty="0" err="1" smtClean="0"/>
              <a:t>getppid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err="1" smtClean="0"/>
              <a:t>pid_t</a:t>
            </a:r>
            <a:r>
              <a:rPr lang="ko-KR" altLang="en-US" dirty="0" smtClean="0"/>
              <a:t>는 프로세스 번호를 지칭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사실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getpid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현재 프로세스의 번호를 가져옴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getppid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부모 프로세스의 번호를 가져옴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개인 프로젝트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쉘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진행 방향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실습 시간에 작성한 </a:t>
            </a:r>
            <a:r>
              <a:rPr lang="ko-KR" altLang="en-US" dirty="0" err="1" smtClean="0"/>
              <a:t>쉘에</a:t>
            </a:r>
            <a:r>
              <a:rPr lang="ko-KR" altLang="en-US" dirty="0" smtClean="0"/>
              <a:t> 요구된 기능들을 추가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요구되는 기능은 매 실습시간에 알림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몇 주간 프로젝트를 진행할 예정이며 매 주 요구사항에 맞춰 프로그램을 작성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쉘</a:t>
            </a:r>
            <a:r>
              <a:rPr lang="ko-KR" altLang="en-US" dirty="0" smtClean="0"/>
              <a:t> 구현 과제에 따른 주 별 보고서를 작성하여 제출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프로젝트 구현을 다 못했을 경우 보고서에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구현시</a:t>
            </a:r>
            <a:r>
              <a:rPr lang="ko-KR" altLang="en-US" dirty="0" smtClean="0"/>
              <a:t> 문제점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에 기술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36954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개인 프로젝트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쉘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보고서 작성 사항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매 주마다 주어지는 프로젝트 보고서를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보고서 작성 시 전 주에 작성한 보고서의 내용에서 덧붙여서 작성하여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마지막 주에 최종 보고서를 완성시켜야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보고서에 들어갈 내용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제출일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요구사항 정의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구현 방법 서술 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구현 </a:t>
            </a:r>
            <a:r>
              <a:rPr lang="ko-KR" altLang="en-US" dirty="0" err="1" smtClean="0"/>
              <a:t>스크린샷</a:t>
            </a:r>
            <a:r>
              <a:rPr lang="ko-KR" altLang="en-US" dirty="0" smtClean="0"/>
              <a:t> 첨부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구현 시 문제점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제출 시에는 압축 파일에 보고서와 소스 파일을 첨부하여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_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.zip’</a:t>
            </a:r>
            <a:r>
              <a:rPr lang="ko-KR" altLang="en-US" dirty="0" smtClean="0"/>
              <a:t>로 낼 것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2765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과제</a:t>
            </a:r>
            <a:r>
              <a:rPr lang="en-US" altLang="ko-KR" smtClean="0"/>
              <a:t>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smallsh</a:t>
            </a:r>
            <a:r>
              <a:rPr lang="en-US" altLang="ko-KR" dirty="0"/>
              <a:t>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PPT</a:t>
            </a:r>
            <a:r>
              <a:rPr lang="ko-KR" altLang="en-US" dirty="0" smtClean="0"/>
              <a:t>의 내용을 참고하여 개인 프로젝트 과제에 쓸 </a:t>
            </a:r>
            <a:r>
              <a:rPr lang="ko-KR" altLang="en-US" dirty="0" err="1" smtClean="0"/>
              <a:t>쉘을</a:t>
            </a:r>
            <a:r>
              <a:rPr lang="ko-KR" altLang="en-US" dirty="0" smtClean="0"/>
              <a:t> 만드시오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Simple_myshell.c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 파일을 기반으로 작성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쉘</a:t>
            </a:r>
            <a:r>
              <a:rPr lang="ko-KR" altLang="en-US" dirty="0" smtClean="0"/>
              <a:t> 작성 과제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개인 프로젝트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smallsh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내용에서 계속 진행해 나갈 예정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PPT </a:t>
            </a:r>
            <a:r>
              <a:rPr lang="ko-KR" altLang="en-US" dirty="0" smtClean="0"/>
              <a:t>파일에서 언급 안 된 </a:t>
            </a:r>
            <a:r>
              <a:rPr lang="en-US" altLang="ko-KR" dirty="0" err="1" smtClean="0"/>
              <a:t>makeargv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함수는 </a:t>
            </a:r>
            <a:r>
              <a:rPr lang="en-US" altLang="ko-KR" dirty="0" err="1" smtClean="0"/>
              <a:t>makelist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이용하여 구현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제출 </a:t>
            </a:r>
            <a:r>
              <a:rPr lang="en-US" altLang="ko-KR" dirty="0" smtClean="0"/>
              <a:t>X.</a:t>
            </a:r>
          </a:p>
        </p:txBody>
      </p:sp>
    </p:spTree>
    <p:extLst>
      <p:ext uri="{BB962C8B-B14F-4D97-AF65-F5344CB8AC3E}">
        <p14:creationId xmlns:p14="http://schemas.microsoft.com/office/powerpoint/2010/main" val="2878020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getpid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getppid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getpid.c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650" y="2852936"/>
            <a:ext cx="8180700" cy="311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getpid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getppid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684842"/>
            <a:ext cx="7632848" cy="3453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076056" y="6237312"/>
            <a:ext cx="3321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bash</a:t>
            </a:r>
            <a:r>
              <a:rPr lang="ko-KR" altLang="en-US" dirty="0" smtClean="0"/>
              <a:t>가 </a:t>
            </a:r>
            <a:r>
              <a:rPr lang="en-US" altLang="ko-KR" dirty="0" err="1" smtClean="0"/>
              <a:t>getpid</a:t>
            </a:r>
            <a:r>
              <a:rPr lang="ko-KR" altLang="en-US" dirty="0" smtClean="0"/>
              <a:t>의 부모 프로세스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fork()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pid_t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pid</a:t>
            </a:r>
            <a:r>
              <a:rPr lang="en-US" altLang="ko-KR" dirty="0" smtClean="0"/>
              <a:t> = fork()</a:t>
            </a:r>
          </a:p>
          <a:p>
            <a:pPr lvl="1"/>
            <a:r>
              <a:rPr lang="ko-KR" altLang="en-US" dirty="0" smtClean="0"/>
              <a:t>프로세스 이미지를 복제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복제 당시의 프로세스 이미지는 같음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리턴 값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부모 프로세스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자식 프로세스 </a:t>
            </a:r>
            <a:r>
              <a:rPr lang="en-US" altLang="ko-KR" dirty="0" smtClean="0"/>
              <a:t>ID(&gt; 0)</a:t>
            </a:r>
          </a:p>
          <a:p>
            <a:pPr lvl="2"/>
            <a:r>
              <a:rPr lang="ko-KR" altLang="en-US" dirty="0" smtClean="0"/>
              <a:t>자식 프로세스 </a:t>
            </a:r>
            <a:r>
              <a:rPr lang="en-US" altLang="ko-KR" dirty="0" smtClean="0"/>
              <a:t>: 0</a:t>
            </a:r>
          </a:p>
          <a:p>
            <a:pPr lvl="2"/>
            <a:r>
              <a:rPr lang="ko-KR" altLang="en-US" dirty="0" smtClean="0"/>
              <a:t>오류 </a:t>
            </a:r>
            <a:r>
              <a:rPr lang="en-US" altLang="ko-KR" dirty="0" smtClean="0"/>
              <a:t>: -1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fork() 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fork.c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315208"/>
            <a:ext cx="5616624" cy="4192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fork()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478" y="2348880"/>
            <a:ext cx="8699044" cy="2397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사각형 설명선 4"/>
          <p:cNvSpPr/>
          <p:nvPr/>
        </p:nvSpPr>
        <p:spPr>
          <a:xfrm>
            <a:off x="6228184" y="4293096"/>
            <a:ext cx="2376264" cy="792088"/>
          </a:xfrm>
          <a:prstGeom prst="wedgeRectCallout">
            <a:avLst>
              <a:gd name="adj1" fmla="val 52681"/>
              <a:gd name="adj2" fmla="val -1071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init</a:t>
            </a:r>
            <a:r>
              <a:rPr lang="ko-KR" altLang="en-US" dirty="0" smtClean="0"/>
              <a:t>이 자식 프로세스를 입양 </a:t>
            </a:r>
            <a:r>
              <a:rPr lang="en-US" altLang="ko-KR" dirty="0" smtClean="0"/>
              <a:t>(</a:t>
            </a:r>
            <a:r>
              <a:rPr lang="ko-KR" altLang="en-US" dirty="0" smtClean="0"/>
              <a:t>후술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exec() </a:t>
            </a:r>
            <a:r>
              <a:rPr lang="ko-KR" altLang="en-US" dirty="0" smtClean="0"/>
              <a:t>계열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execve</a:t>
            </a:r>
            <a:r>
              <a:rPr lang="en-US" altLang="ko-KR" dirty="0" smtClean="0"/>
              <a:t>(const char *filename, char *const </a:t>
            </a:r>
            <a:r>
              <a:rPr lang="en-US" altLang="ko-KR" dirty="0" err="1" smtClean="0"/>
              <a:t>argv</a:t>
            </a:r>
            <a:r>
              <a:rPr lang="en-US" altLang="ko-KR" dirty="0" smtClean="0"/>
              <a:t>[], char *const </a:t>
            </a:r>
            <a:r>
              <a:rPr lang="en-US" altLang="ko-KR" dirty="0" err="1" smtClean="0"/>
              <a:t>envp</a:t>
            </a:r>
            <a:r>
              <a:rPr lang="en-US" altLang="ko-KR" dirty="0" smtClean="0"/>
              <a:t>[])</a:t>
            </a:r>
          </a:p>
          <a:p>
            <a:pPr lvl="1"/>
            <a:r>
              <a:rPr lang="en-US" altLang="ko-KR" dirty="0" smtClean="0"/>
              <a:t>filename : </a:t>
            </a:r>
            <a:r>
              <a:rPr lang="ko-KR" altLang="en-US" dirty="0" smtClean="0"/>
              <a:t>실행할 파일의 이름 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프로세스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argv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실행할 파일의 인자 값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envp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프로세스에서 사용할 환경 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오류가 생기면 반환 값이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실행이 완료되면 반환 값이 없음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이미지 자체가 변경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2903</TotalTime>
  <Words>944</Words>
  <Application>Microsoft Office PowerPoint</Application>
  <PresentationFormat>화면 슬라이드 쇼(4:3)</PresentationFormat>
  <Paragraphs>157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맑은 고딕</vt:lpstr>
      <vt:lpstr>Georgia</vt:lpstr>
      <vt:lpstr>Trebuchet MS</vt:lpstr>
      <vt:lpstr>Wingdings 2</vt:lpstr>
      <vt:lpstr>도시</vt:lpstr>
      <vt:lpstr>Unix System Programming</vt:lpstr>
      <vt:lpstr>이번 실습에서는…</vt:lpstr>
      <vt:lpstr>getpid(), getppid()</vt:lpstr>
      <vt:lpstr>getpid(), getppid() 실습 (getpid.c 작성)</vt:lpstr>
      <vt:lpstr>getpid(), getppid() 실습</vt:lpstr>
      <vt:lpstr>fork()</vt:lpstr>
      <vt:lpstr>fork() 실습 (fork.c 작성)</vt:lpstr>
      <vt:lpstr>fork()</vt:lpstr>
      <vt:lpstr>exec() 계열</vt:lpstr>
      <vt:lpstr>exec() 계열</vt:lpstr>
      <vt:lpstr>exec() 계열</vt:lpstr>
      <vt:lpstr>exec() 계열</vt:lpstr>
      <vt:lpstr>exec() 계열 실습 (exec.c 작성)</vt:lpstr>
      <vt:lpstr>exec() 계열 실습</vt:lpstr>
      <vt:lpstr>sleep(), wait(), waitpid()</vt:lpstr>
      <vt:lpstr>sleep(), wait(), waitpid()</vt:lpstr>
      <vt:lpstr>sleep(), wait() 실습 (wait.c 작성)</vt:lpstr>
      <vt:lpstr>sleep(), wait()</vt:lpstr>
      <vt:lpstr>고아 프로세스와 좀비 프로세스</vt:lpstr>
      <vt:lpstr>고아 프로세스 실습 (orphan.c 작성)</vt:lpstr>
      <vt:lpstr>고아 프로세스 실습</vt:lpstr>
      <vt:lpstr>고아 프로세스 실습</vt:lpstr>
      <vt:lpstr>좀비 프로세스 실습 (zombie.c 작성)</vt:lpstr>
      <vt:lpstr>좀비 프로세스 실습</vt:lpstr>
      <vt:lpstr>좀비 프로세스 실습</vt:lpstr>
      <vt:lpstr>쉘(Shell)?</vt:lpstr>
      <vt:lpstr>PowerPoint 프레젠테이션</vt:lpstr>
      <vt:lpstr>쉘의 기본 처리 과정</vt:lpstr>
      <vt:lpstr>개인 프로젝트 – 쉘 만들기</vt:lpstr>
      <vt:lpstr>개인 프로젝트 – 쉘 만들기</vt:lpstr>
      <vt:lpstr>개인 프로젝트 – 쉘 만들기</vt:lpstr>
      <vt:lpstr>과제 – smallsh 작성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System Programming</dc:title>
  <dc:creator>petpro</dc:creator>
  <cp:lastModifiedBy>Junghyun Kim</cp:lastModifiedBy>
  <cp:revision>242</cp:revision>
  <dcterms:created xsi:type="dcterms:W3CDTF">2013-08-29T15:29:36Z</dcterms:created>
  <dcterms:modified xsi:type="dcterms:W3CDTF">2017-10-24T13:23:46Z</dcterms:modified>
</cp:coreProperties>
</file>