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300" r:id="rId4"/>
    <p:sldId id="313" r:id="rId5"/>
    <p:sldId id="307" r:id="rId6"/>
    <p:sldId id="308" r:id="rId7"/>
    <p:sldId id="309" r:id="rId8"/>
    <p:sldId id="311" r:id="rId9"/>
    <p:sldId id="312" r:id="rId10"/>
    <p:sldId id="296" r:id="rId11"/>
    <p:sldId id="297" r:id="rId12"/>
    <p:sldId id="298" r:id="rId13"/>
    <p:sldId id="272" r:id="rId14"/>
    <p:sldId id="273" r:id="rId15"/>
    <p:sldId id="292" r:id="rId16"/>
    <p:sldId id="274" r:id="rId17"/>
    <p:sldId id="275" r:id="rId18"/>
    <p:sldId id="276" r:id="rId19"/>
    <p:sldId id="278" r:id="rId20"/>
    <p:sldId id="277" r:id="rId21"/>
    <p:sldId id="280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4" r:id="rId34"/>
    <p:sldId id="295" r:id="rId35"/>
    <p:sldId id="315" r:id="rId36"/>
    <p:sldId id="314" r:id="rId37"/>
    <p:sldId id="316" r:id="rId38"/>
    <p:sldId id="317" r:id="rId39"/>
    <p:sldId id="318" r:id="rId40"/>
    <p:sldId id="320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2" autoAdjust="0"/>
  </p:normalViewPr>
  <p:slideViewPr>
    <p:cSldViewPr>
      <p:cViewPr varScale="1">
        <p:scale>
          <a:sx n="108" d="100"/>
          <a:sy n="108" d="100"/>
        </p:scale>
        <p:origin x="17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9BDB1D-0E3A-4622-9CDD-48EFCD7DECF9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39BDB1D-0E3A-4622-9CDD-48EFCD7DECF9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Unix System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파일 </a:t>
            </a:r>
            <a:r>
              <a:rPr lang="ko-KR" altLang="en-US" dirty="0"/>
              <a:t>및 디렉터리 조작하기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&amp; </a:t>
            </a:r>
            <a:r>
              <a:rPr lang="ko-KR" altLang="en-US" dirty="0"/>
              <a:t>지우기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unistd.h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link(const char *old, const char *new)</a:t>
            </a:r>
          </a:p>
          <a:p>
            <a:pPr lvl="1"/>
            <a:r>
              <a:rPr lang="en-US" altLang="ko-KR" dirty="0"/>
              <a:t>old</a:t>
            </a:r>
            <a:r>
              <a:rPr lang="ko-KR" altLang="en-US" dirty="0"/>
              <a:t> 파일을 </a:t>
            </a:r>
            <a:r>
              <a:rPr lang="en-US" altLang="ko-KR" dirty="0"/>
              <a:t>new </a:t>
            </a:r>
            <a:r>
              <a:rPr lang="ko-KR" altLang="en-US" dirty="0"/>
              <a:t>파일에 하드 링크</a:t>
            </a:r>
            <a:endParaRPr lang="en-US" altLang="ko-KR" dirty="0"/>
          </a:p>
          <a:p>
            <a:pPr lvl="1"/>
            <a:r>
              <a:rPr lang="en-US" altLang="ko-KR" dirty="0"/>
              <a:t>old</a:t>
            </a:r>
            <a:r>
              <a:rPr lang="ko-KR" altLang="en-US" dirty="0"/>
              <a:t>와 </a:t>
            </a:r>
            <a:r>
              <a:rPr lang="en-US" altLang="ko-KR" dirty="0"/>
              <a:t>new</a:t>
            </a:r>
            <a:r>
              <a:rPr lang="ko-KR" altLang="en-US" dirty="0"/>
              <a:t>는 같은 파일을 가리킴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unlink(const char *path)</a:t>
            </a:r>
          </a:p>
          <a:p>
            <a:pPr lvl="1"/>
            <a:r>
              <a:rPr lang="en-US" altLang="ko-KR" dirty="0"/>
              <a:t>path</a:t>
            </a:r>
            <a:r>
              <a:rPr lang="ko-KR" altLang="en-US" dirty="0"/>
              <a:t>로 지정된 하드 링크를 제거</a:t>
            </a:r>
            <a:endParaRPr lang="en-US" altLang="ko-KR" dirty="0"/>
          </a:p>
          <a:p>
            <a:pPr lvl="1"/>
            <a:r>
              <a:rPr lang="ko-KR" altLang="en-US" dirty="0"/>
              <a:t>마지막 남은 링크인 경우 사실상 파일을 삭제</a:t>
            </a:r>
            <a:endParaRPr lang="en-US" altLang="ko-KR" dirty="0"/>
          </a:p>
          <a:p>
            <a:r>
              <a:rPr lang="ko-KR" altLang="en-US" dirty="0"/>
              <a:t>리턴 값 </a:t>
            </a:r>
            <a:r>
              <a:rPr lang="en-US" altLang="ko-KR" dirty="0"/>
              <a:t>: 0</a:t>
            </a:r>
            <a:r>
              <a:rPr lang="ko-KR" altLang="en-US" dirty="0"/>
              <a:t>이면 성공</a:t>
            </a:r>
            <a:r>
              <a:rPr lang="en-US" altLang="ko-KR" dirty="0"/>
              <a:t>, </a:t>
            </a:r>
            <a:r>
              <a:rPr lang="ko-KR" altLang="en-US" dirty="0"/>
              <a:t>아니면 실패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&amp; </a:t>
            </a:r>
            <a:r>
              <a:rPr lang="ko-KR" altLang="en-US" dirty="0"/>
              <a:t>지우기 </a:t>
            </a:r>
            <a:r>
              <a:rPr lang="en-US" altLang="ko-KR" dirty="0"/>
              <a:t>(</a:t>
            </a:r>
            <a:r>
              <a:rPr lang="en-US" altLang="ko-KR" dirty="0" err="1"/>
              <a:t>mv.c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255" y="2204865"/>
            <a:ext cx="8623490" cy="4413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&amp; </a:t>
            </a:r>
            <a:r>
              <a:rPr lang="ko-KR" altLang="en-US" dirty="0"/>
              <a:t>지우기</a:t>
            </a:r>
            <a:br>
              <a:rPr lang="en-US" altLang="ko-KR" dirty="0"/>
            </a:br>
            <a:r>
              <a:rPr lang="en-US" altLang="ko-KR" dirty="0"/>
              <a:t>(link</a:t>
            </a:r>
            <a:r>
              <a:rPr lang="ko-KR" altLang="en-US" dirty="0"/>
              <a:t>와 </a:t>
            </a:r>
            <a:r>
              <a:rPr lang="en-US" altLang="ko-KR" dirty="0"/>
              <a:t>unlink</a:t>
            </a:r>
            <a:r>
              <a:rPr lang="ko-KR" altLang="en-US" dirty="0"/>
              <a:t>를 이용한 파일명 바꾸기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47" y="2276872"/>
            <a:ext cx="8099906" cy="426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</a:t>
            </a:r>
            <a:r>
              <a:rPr lang="ko-KR" altLang="en-US" dirty="0" err="1"/>
              <a:t>엔트리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Unix</a:t>
            </a:r>
            <a:r>
              <a:rPr lang="ko-KR" altLang="en-US" dirty="0"/>
              <a:t>에서는 모든 것을 파일로 관리함</a:t>
            </a:r>
            <a:endParaRPr lang="en-US" altLang="ko-KR" dirty="0"/>
          </a:p>
          <a:p>
            <a:pPr lvl="1"/>
            <a:r>
              <a:rPr lang="ko-KR" altLang="en-US" dirty="0"/>
              <a:t>일반 파일</a:t>
            </a:r>
            <a:r>
              <a:rPr lang="en-US" altLang="ko-KR" dirty="0"/>
              <a:t>, </a:t>
            </a:r>
            <a:r>
              <a:rPr lang="ko-KR" altLang="en-US" dirty="0"/>
              <a:t>블록 파일</a:t>
            </a:r>
            <a:r>
              <a:rPr lang="en-US" altLang="ko-KR" dirty="0"/>
              <a:t>, </a:t>
            </a:r>
            <a:r>
              <a:rPr lang="ko-KR" altLang="en-US" dirty="0"/>
              <a:t>디렉터리 파일</a:t>
            </a:r>
            <a:r>
              <a:rPr lang="en-US" altLang="ko-KR" dirty="0"/>
              <a:t>, </a:t>
            </a:r>
            <a:r>
              <a:rPr lang="ko-KR" altLang="en-US" dirty="0"/>
              <a:t>장치 파일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디렉터리는 특수한 형태의 파일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</a:t>
            </a:r>
            <a:r>
              <a:rPr lang="ko-KR" altLang="en-US" dirty="0" err="1"/>
              <a:t>엔트리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787" y="2564904"/>
            <a:ext cx="8602426" cy="369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</a:t>
            </a:r>
            <a:r>
              <a:rPr lang="ko-KR" altLang="en-US" dirty="0" err="1"/>
              <a:t>엔트리</a:t>
            </a:r>
            <a:r>
              <a:rPr lang="ko-KR" altLang="en-US" dirty="0"/>
              <a:t> 구조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5942"/>
            <a:ext cx="5472610" cy="39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12160" y="2996952"/>
            <a:ext cx="299633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(64</a:t>
            </a:r>
            <a:r>
              <a:rPr lang="ko-KR" altLang="en-US" sz="2000" dirty="0"/>
              <a:t>비트 사용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파일 </a:t>
            </a:r>
            <a:r>
              <a:rPr lang="ko-KR" altLang="en-US" sz="2000" dirty="0" err="1"/>
              <a:t>엔트리</a:t>
            </a:r>
            <a:r>
              <a:rPr lang="ko-KR" altLang="en-US" sz="2000" dirty="0"/>
              <a:t> 번호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inode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파일 오프셋</a:t>
            </a:r>
            <a:r>
              <a:rPr lang="en-US" altLang="ko-KR" sz="2000" dirty="0"/>
              <a:t>?</a:t>
            </a:r>
            <a:r>
              <a:rPr lang="ko-KR" altLang="en-US" sz="2000" dirty="0"/>
              <a:t> </a:t>
            </a:r>
            <a:r>
              <a:rPr lang="en-US" altLang="ko-KR" sz="2000" dirty="0"/>
              <a:t>(offset)</a:t>
            </a:r>
          </a:p>
          <a:p>
            <a:r>
              <a:rPr lang="en-US" altLang="ko-KR" sz="2000" dirty="0"/>
              <a:t>(32</a:t>
            </a:r>
            <a:r>
              <a:rPr lang="ko-KR" altLang="en-US" sz="2000" dirty="0"/>
              <a:t>비트 사용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 err="1"/>
              <a:t>inode</a:t>
            </a:r>
            <a:r>
              <a:rPr lang="en-US" altLang="ko-KR" sz="2000" dirty="0"/>
              <a:t> (64</a:t>
            </a:r>
            <a:r>
              <a:rPr lang="ko-KR" altLang="en-US" sz="2000" dirty="0"/>
              <a:t>비트 강제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offset? (64</a:t>
            </a:r>
            <a:r>
              <a:rPr lang="ko-KR" altLang="en-US" sz="2000" dirty="0"/>
              <a:t>비트 강제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/>
              <a:t>파일 </a:t>
            </a:r>
            <a:r>
              <a:rPr lang="ko-KR" altLang="en-US" sz="2000" dirty="0"/>
              <a:t>이름의 길이</a:t>
            </a:r>
            <a:endParaRPr lang="en-US" altLang="ko-KR" sz="2000" dirty="0"/>
          </a:p>
          <a:p>
            <a:r>
              <a:rPr lang="ko-KR" altLang="en-US" sz="2000"/>
              <a:t>파일 </a:t>
            </a:r>
            <a:r>
              <a:rPr lang="ko-KR" altLang="en-US" sz="2000" dirty="0"/>
              <a:t>타입</a:t>
            </a:r>
            <a:endParaRPr lang="en-US" altLang="ko-KR" sz="2000" dirty="0"/>
          </a:p>
          <a:p>
            <a:r>
              <a:rPr lang="ko-KR" altLang="en-US" sz="2000"/>
              <a:t>파일 </a:t>
            </a:r>
            <a:r>
              <a:rPr lang="ko-KR" altLang="en-US" sz="2000" dirty="0"/>
              <a:t>이름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</a:t>
            </a:r>
            <a:r>
              <a:rPr lang="ko-KR" altLang="en-US" dirty="0" err="1"/>
              <a:t>엔트리</a:t>
            </a:r>
            <a:r>
              <a:rPr lang="ko-KR" altLang="en-US" dirty="0"/>
              <a:t> 구조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953" y="2348880"/>
            <a:ext cx="8098094" cy="81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03648" y="3212976"/>
            <a:ext cx="720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디렉터리 서술자인 </a:t>
            </a:r>
            <a:r>
              <a:rPr lang="en-US" altLang="ko-KR" dirty="0"/>
              <a:t>__</a:t>
            </a:r>
            <a:r>
              <a:rPr lang="en-US" altLang="ko-KR" dirty="0" err="1"/>
              <a:t>dirstream</a:t>
            </a:r>
            <a:r>
              <a:rPr lang="ko-KR" altLang="en-US" dirty="0"/>
              <a:t>의 실제 구조는 가려짐 </a:t>
            </a:r>
            <a:r>
              <a:rPr lang="en-US" altLang="ko-KR" dirty="0"/>
              <a:t>(</a:t>
            </a:r>
            <a:r>
              <a:rPr lang="en-US" altLang="ko-KR" dirty="0" err="1"/>
              <a:t>libc</a:t>
            </a:r>
            <a:r>
              <a:rPr lang="ko-KR" altLang="en-US" dirty="0"/>
              <a:t>에서 정의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디렉터리 엔트리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 구조가 안 보이는 이유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파일 시스템 또는 </a:t>
            </a:r>
            <a:r>
              <a:rPr lang="en-US" altLang="ko-KR" dirty="0"/>
              <a:t>OS</a:t>
            </a:r>
            <a:r>
              <a:rPr lang="ko-KR" altLang="en-US" dirty="0"/>
              <a:t>에 따라 디렉터리 구조가 달라질 수 있음</a:t>
            </a:r>
            <a:endParaRPr lang="en-US" altLang="ko-KR" dirty="0"/>
          </a:p>
          <a:p>
            <a:pPr lvl="1"/>
            <a:r>
              <a:rPr lang="en-US" altLang="ko-KR" dirty="0"/>
              <a:t>__</a:t>
            </a:r>
            <a:r>
              <a:rPr lang="en-US" altLang="ko-KR" dirty="0" err="1"/>
              <a:t>dirstream</a:t>
            </a:r>
            <a:r>
              <a:rPr lang="en-US" altLang="ko-KR" dirty="0"/>
              <a:t> (=DIR) </a:t>
            </a:r>
            <a:r>
              <a:rPr lang="ko-KR" altLang="en-US" dirty="0"/>
              <a:t>구조를 숨겨서 호환성을 증대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&lt;sys/</a:t>
            </a:r>
            <a:r>
              <a:rPr lang="en-US" altLang="ko-KR" dirty="0" err="1"/>
              <a:t>types.h</a:t>
            </a:r>
            <a:r>
              <a:rPr lang="en-US" altLang="ko-KR" dirty="0"/>
              <a:t>&gt;, &lt;sys/</a:t>
            </a:r>
            <a:r>
              <a:rPr lang="en-US" altLang="ko-KR" dirty="0" err="1"/>
              <a:t>stat.h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mkdir</a:t>
            </a:r>
            <a:r>
              <a:rPr lang="en-US" altLang="ko-KR" dirty="0"/>
              <a:t>(const char *pathname, </a:t>
            </a:r>
            <a:r>
              <a:rPr lang="en-US" altLang="ko-KR" dirty="0" err="1"/>
              <a:t>mode_t</a:t>
            </a:r>
            <a:r>
              <a:rPr lang="en-US" altLang="ko-KR" dirty="0"/>
              <a:t> mode)</a:t>
            </a:r>
          </a:p>
          <a:p>
            <a:pPr lvl="1"/>
            <a:r>
              <a:rPr lang="en-US" altLang="ko-KR" dirty="0"/>
              <a:t>pathname : </a:t>
            </a:r>
            <a:r>
              <a:rPr lang="ko-KR" altLang="en-US" dirty="0"/>
              <a:t>생성할 디렉터리 경로</a:t>
            </a:r>
            <a:endParaRPr lang="en-US" altLang="ko-KR" dirty="0"/>
          </a:p>
          <a:p>
            <a:pPr lvl="1"/>
            <a:r>
              <a:rPr lang="en-US" altLang="ko-KR" dirty="0"/>
              <a:t>mode : </a:t>
            </a:r>
            <a:r>
              <a:rPr lang="ko-KR" altLang="en-US" dirty="0"/>
              <a:t>생성할 디렉터리의 권한</a:t>
            </a:r>
            <a:endParaRPr lang="en-US" altLang="ko-KR" dirty="0"/>
          </a:p>
          <a:p>
            <a:pPr lvl="1"/>
            <a:r>
              <a:rPr lang="ko-KR" altLang="en-US" dirty="0"/>
              <a:t>리턴 값 </a:t>
            </a:r>
            <a:r>
              <a:rPr lang="en-US" altLang="ko-KR" dirty="0"/>
              <a:t>: 0</a:t>
            </a:r>
            <a:r>
              <a:rPr lang="ko-KR" altLang="en-US" dirty="0"/>
              <a:t>이면 성공</a:t>
            </a:r>
            <a:r>
              <a:rPr lang="en-US" altLang="ko-KR" dirty="0"/>
              <a:t>, </a:t>
            </a:r>
            <a:r>
              <a:rPr lang="ko-KR" altLang="en-US" dirty="0"/>
              <a:t>아니면 실패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만들기 </a:t>
            </a:r>
            <a:r>
              <a:rPr lang="en-US" altLang="ko-KR" dirty="0"/>
              <a:t>(</a:t>
            </a:r>
            <a:r>
              <a:rPr lang="en-US" altLang="ko-KR" dirty="0" err="1"/>
              <a:t>md.c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183" y="2564904"/>
            <a:ext cx="8185634" cy="369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실습에서는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sys/</a:t>
            </a:r>
            <a:r>
              <a:rPr lang="en-US" altLang="ko-KR" dirty="0" err="1"/>
              <a:t>stat.h</a:t>
            </a:r>
            <a:r>
              <a:rPr lang="en-US" altLang="ko-KR" dirty="0"/>
              <a:t> </a:t>
            </a:r>
            <a:r>
              <a:rPr lang="ko-KR" altLang="en-US" dirty="0"/>
              <a:t>헤더 파일</a:t>
            </a:r>
            <a:endParaRPr lang="en-US" altLang="ko-KR" dirty="0"/>
          </a:p>
          <a:p>
            <a:r>
              <a:rPr lang="ko-KR" altLang="en-US" dirty="0"/>
              <a:t>파일 조작 기법 </a:t>
            </a:r>
            <a:r>
              <a:rPr lang="en-US" altLang="ko-KR" dirty="0"/>
              <a:t>– </a:t>
            </a:r>
            <a:r>
              <a:rPr lang="ko-KR" altLang="en-US" dirty="0"/>
              <a:t>권한 조작하기</a:t>
            </a:r>
            <a:endParaRPr lang="en-US" altLang="ko-KR" dirty="0"/>
          </a:p>
          <a:p>
            <a:pPr lvl="1"/>
            <a:r>
              <a:rPr lang="ko-KR" altLang="en-US" dirty="0"/>
              <a:t>권한 </a:t>
            </a:r>
            <a:r>
              <a:rPr lang="ko-KR" altLang="en-US" dirty="0" err="1"/>
              <a:t>마스킹</a:t>
            </a:r>
            <a:r>
              <a:rPr lang="en-US" altLang="ko-KR" dirty="0"/>
              <a:t>(</a:t>
            </a:r>
            <a:r>
              <a:rPr lang="en-US" altLang="ko-KR" dirty="0" err="1"/>
              <a:t>umask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하드 링크와 </a:t>
            </a:r>
            <a:r>
              <a:rPr lang="ko-KR" altLang="en-US" dirty="0" err="1"/>
              <a:t>심볼릭</a:t>
            </a:r>
            <a:r>
              <a:rPr lang="ko-KR" altLang="en-US" dirty="0"/>
              <a:t> 링크</a:t>
            </a:r>
            <a:endParaRPr lang="en-US" altLang="ko-KR" dirty="0"/>
          </a:p>
          <a:p>
            <a:r>
              <a:rPr lang="ko-KR" altLang="en-US" dirty="0"/>
              <a:t>디렉터리 </a:t>
            </a:r>
            <a:r>
              <a:rPr lang="ko-KR" altLang="en-US" dirty="0" err="1"/>
              <a:t>엔트리</a:t>
            </a:r>
            <a:r>
              <a:rPr lang="en-US" altLang="ko-KR" dirty="0"/>
              <a:t> &lt;</a:t>
            </a:r>
            <a:r>
              <a:rPr lang="en-US" altLang="ko-KR" dirty="0" err="1"/>
              <a:t>dirent.h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디렉터리 조작</a:t>
            </a:r>
            <a:endParaRPr lang="en-US" altLang="ko-KR" dirty="0"/>
          </a:p>
          <a:p>
            <a:pPr lvl="1"/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삭제 </a:t>
            </a:r>
            <a:r>
              <a:rPr lang="en-US" altLang="ko-KR" dirty="0"/>
              <a:t>: </a:t>
            </a:r>
            <a:r>
              <a:rPr lang="en-US" altLang="ko-KR" dirty="0" err="1"/>
              <a:t>mkdir</a:t>
            </a:r>
            <a:r>
              <a:rPr lang="en-US" altLang="ko-KR" dirty="0"/>
              <a:t>(), </a:t>
            </a:r>
            <a:r>
              <a:rPr lang="en-US" altLang="ko-KR" dirty="0" err="1"/>
              <a:t>chdir</a:t>
            </a:r>
            <a:r>
              <a:rPr lang="en-US" altLang="ko-KR" dirty="0"/>
              <a:t>(), </a:t>
            </a:r>
            <a:r>
              <a:rPr lang="en-US" altLang="ko-KR" dirty="0" err="1"/>
              <a:t>rmdir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열기</a:t>
            </a:r>
            <a:r>
              <a:rPr lang="en-US" altLang="ko-KR" dirty="0"/>
              <a:t>, </a:t>
            </a:r>
            <a:r>
              <a:rPr lang="ko-KR" altLang="en-US" dirty="0"/>
              <a:t>닫기 </a:t>
            </a:r>
            <a:r>
              <a:rPr lang="en-US" altLang="ko-KR" dirty="0"/>
              <a:t>: </a:t>
            </a:r>
            <a:r>
              <a:rPr lang="en-US" altLang="ko-KR" dirty="0" err="1"/>
              <a:t>opendir</a:t>
            </a:r>
            <a:r>
              <a:rPr lang="en-US" altLang="ko-KR" dirty="0"/>
              <a:t>(), </a:t>
            </a:r>
            <a:r>
              <a:rPr lang="en-US" altLang="ko-KR" dirty="0" err="1"/>
              <a:t>closedir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읽기 </a:t>
            </a:r>
            <a:r>
              <a:rPr lang="en-US" altLang="ko-KR" dirty="0"/>
              <a:t>: </a:t>
            </a:r>
            <a:r>
              <a:rPr lang="en-US" altLang="ko-KR" dirty="0" err="1"/>
              <a:t>readdir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되감기 </a:t>
            </a:r>
            <a:r>
              <a:rPr lang="en-US" altLang="ko-KR" dirty="0"/>
              <a:t>: </a:t>
            </a:r>
            <a:r>
              <a:rPr lang="en-US" altLang="ko-KR" dirty="0" err="1"/>
              <a:t>rewinddir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하드 링크 만들기</a:t>
            </a:r>
            <a:r>
              <a:rPr lang="en-US" altLang="ko-KR" dirty="0"/>
              <a:t> &amp; </a:t>
            </a:r>
            <a:r>
              <a:rPr lang="ko-KR" altLang="en-US" dirty="0"/>
              <a:t>삭제하기</a:t>
            </a:r>
            <a:endParaRPr lang="en-US" altLang="ko-KR" dirty="0"/>
          </a:p>
          <a:p>
            <a:pPr lvl="1"/>
            <a:r>
              <a:rPr lang="en-US" altLang="ko-KR" dirty="0"/>
              <a:t>link() &amp; unlink()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만들기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18419"/>
            <a:ext cx="6192688" cy="43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313710" y="4582869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 생성됨</a:t>
            </a:r>
            <a:endParaRPr lang="en-US" altLang="ko-KR" dirty="0"/>
          </a:p>
          <a:p>
            <a:r>
              <a:rPr lang="en-US" altLang="ko-KR" dirty="0"/>
              <a:t>(755</a:t>
            </a:r>
            <a:r>
              <a:rPr lang="ko-KR" altLang="en-US" dirty="0"/>
              <a:t>로 생성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6804248" y="4581128"/>
            <a:ext cx="576064" cy="648072"/>
          </a:xfrm>
          <a:prstGeom prst="rightBrace">
            <a:avLst>
              <a:gd name="adj1" fmla="val 4500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chmod</a:t>
            </a:r>
            <a:r>
              <a:rPr lang="en-US" altLang="ko-KR" dirty="0"/>
              <a:t> vs</a:t>
            </a:r>
            <a:r>
              <a:rPr lang="en-US" altLang="ko-KR"/>
              <a:t>. umas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umask</a:t>
            </a:r>
            <a:r>
              <a:rPr lang="en-US" altLang="ko-KR" dirty="0"/>
              <a:t>(</a:t>
            </a:r>
            <a:r>
              <a:rPr lang="ko-KR" altLang="en-US" dirty="0"/>
              <a:t>마스크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파일이나 디렉터리를 만들 때 권한을 </a:t>
            </a:r>
            <a:r>
              <a:rPr lang="ko-KR" altLang="en-US" dirty="0" err="1"/>
              <a:t>마스킹</a:t>
            </a:r>
            <a:endParaRPr lang="en-US" altLang="ko-KR" dirty="0"/>
          </a:p>
          <a:p>
            <a:pPr lvl="1"/>
            <a:r>
              <a:rPr lang="ko-KR" altLang="en-US" dirty="0"/>
              <a:t>마스크 역시 </a:t>
            </a:r>
            <a:r>
              <a:rPr lang="en-US" altLang="ko-KR" dirty="0"/>
              <a:t>8</a:t>
            </a:r>
            <a:r>
              <a:rPr lang="ko-KR" altLang="en-US" dirty="0"/>
              <a:t>진수 형식으로 설정</a:t>
            </a:r>
            <a:endParaRPr lang="en-US" altLang="ko-KR" dirty="0"/>
          </a:p>
          <a:p>
            <a:pPr lvl="1"/>
            <a:r>
              <a:rPr lang="ko-KR" altLang="en-US" dirty="0"/>
              <a:t>최종 권한 </a:t>
            </a:r>
            <a:r>
              <a:rPr lang="en-US" altLang="ko-KR" dirty="0"/>
              <a:t>: 0777 &amp; ~</a:t>
            </a:r>
            <a:r>
              <a:rPr lang="ko-KR" altLang="en-US" dirty="0"/>
              <a:t>마스크</a:t>
            </a:r>
            <a:endParaRPr lang="en-US" altLang="ko-KR" dirty="0"/>
          </a:p>
          <a:p>
            <a:r>
              <a:rPr lang="ko-KR" altLang="en-US" dirty="0"/>
              <a:t>실제 결과는 </a:t>
            </a:r>
            <a:r>
              <a:rPr lang="en-US" altLang="ko-KR" dirty="0"/>
              <a:t>open()</a:t>
            </a:r>
            <a:r>
              <a:rPr lang="ko-KR" altLang="en-US" dirty="0"/>
              <a:t>을 해야 확인 가능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umask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  <a:r>
              <a:rPr lang="en-US" altLang="ko-KR" dirty="0"/>
              <a:t>(</a:t>
            </a:r>
            <a:r>
              <a:rPr lang="en-US" altLang="ko-KR" dirty="0" err="1"/>
              <a:t>md.c</a:t>
            </a:r>
            <a:r>
              <a:rPr lang="en-US" altLang="ko-KR" dirty="0"/>
              <a:t> </a:t>
            </a:r>
            <a:r>
              <a:rPr lang="ko-KR" altLang="en-US" dirty="0"/>
              <a:t>편집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522" y="2492897"/>
            <a:ext cx="7886956" cy="383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4860032" y="4005064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000 = ~777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umask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408" y="2492897"/>
            <a:ext cx="8045184" cy="383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지우기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unistd.h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rmdir</a:t>
            </a:r>
            <a:r>
              <a:rPr lang="en-US" altLang="ko-KR" dirty="0"/>
              <a:t>(const char *pathname)</a:t>
            </a:r>
          </a:p>
          <a:p>
            <a:pPr lvl="1"/>
            <a:r>
              <a:rPr lang="en-US" altLang="ko-KR" dirty="0"/>
              <a:t>pathname : </a:t>
            </a:r>
            <a:r>
              <a:rPr lang="ko-KR" altLang="en-US" dirty="0"/>
              <a:t>삭제할 디렉터리 경로</a:t>
            </a:r>
            <a:endParaRPr lang="en-US" altLang="ko-KR" dirty="0"/>
          </a:p>
          <a:p>
            <a:pPr lvl="2"/>
            <a:r>
              <a:rPr lang="ko-KR" altLang="en-US" dirty="0"/>
              <a:t>디렉터리는 반드시 비어 있어야 함</a:t>
            </a:r>
            <a:endParaRPr lang="en-US" altLang="ko-KR" dirty="0"/>
          </a:p>
          <a:p>
            <a:pPr lvl="1"/>
            <a:r>
              <a:rPr lang="ko-KR" altLang="en-US" dirty="0"/>
              <a:t>리턴 값 </a:t>
            </a:r>
            <a:r>
              <a:rPr lang="en-US" altLang="ko-KR" dirty="0"/>
              <a:t>: 0</a:t>
            </a:r>
            <a:r>
              <a:rPr lang="ko-KR" altLang="en-US" dirty="0"/>
              <a:t>이면 성공</a:t>
            </a:r>
            <a:r>
              <a:rPr lang="en-US" altLang="ko-KR" dirty="0"/>
              <a:t>, </a:t>
            </a:r>
            <a:r>
              <a:rPr lang="ko-KR" altLang="en-US" dirty="0"/>
              <a:t>아니면 실패</a:t>
            </a:r>
            <a:endParaRPr lang="en-US" altLang="ko-K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지우기 </a:t>
            </a:r>
            <a:r>
              <a:rPr lang="en-US" altLang="ko-KR" dirty="0"/>
              <a:t>(</a:t>
            </a:r>
            <a:r>
              <a:rPr lang="en-US" altLang="ko-KR" dirty="0" err="1"/>
              <a:t>rm.c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746" y="2852936"/>
            <a:ext cx="8308508" cy="311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지우기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1860" y="2492896"/>
            <a:ext cx="5700280" cy="383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위치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unistd.h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chdir</a:t>
            </a:r>
            <a:r>
              <a:rPr lang="en-US" altLang="ko-KR" dirty="0"/>
              <a:t>(const char *pathname)</a:t>
            </a:r>
          </a:p>
          <a:p>
            <a:pPr lvl="1"/>
            <a:r>
              <a:rPr lang="en-US" altLang="ko-KR" dirty="0"/>
              <a:t>pathname : </a:t>
            </a:r>
            <a:r>
              <a:rPr lang="ko-KR" altLang="en-US" dirty="0"/>
              <a:t>이동할 디렉터리 위치</a:t>
            </a:r>
            <a:endParaRPr lang="en-US" altLang="ko-KR" dirty="0"/>
          </a:p>
          <a:p>
            <a:pPr lvl="1"/>
            <a:r>
              <a:rPr lang="ko-KR" altLang="en-US" dirty="0"/>
              <a:t>리턴 값 </a:t>
            </a:r>
            <a:r>
              <a:rPr lang="en-US" altLang="ko-KR" dirty="0"/>
              <a:t>: 0</a:t>
            </a:r>
            <a:r>
              <a:rPr lang="ko-KR" altLang="en-US" dirty="0"/>
              <a:t>이면 성공</a:t>
            </a:r>
            <a:r>
              <a:rPr lang="en-US" altLang="ko-KR" dirty="0"/>
              <a:t>, </a:t>
            </a:r>
            <a:r>
              <a:rPr lang="ko-KR" altLang="en-US" dirty="0"/>
              <a:t>아니면 실패</a:t>
            </a:r>
            <a:endParaRPr lang="en-US" altLang="ko-KR" dirty="0"/>
          </a:p>
          <a:p>
            <a:pPr lvl="1"/>
            <a:r>
              <a:rPr lang="ko-KR" altLang="en-US" dirty="0"/>
              <a:t>디렉터리 위치는 현재 프로세스에 한정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fchdir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fd</a:t>
            </a:r>
            <a:r>
              <a:rPr lang="en-US" altLang="ko-KR" dirty="0"/>
              <a:t> : </a:t>
            </a:r>
            <a:r>
              <a:rPr lang="ko-KR" altLang="en-US" dirty="0"/>
              <a:t>이동할 디렉터리의 파일 서술자</a:t>
            </a:r>
            <a:endParaRPr lang="en-US" altLang="ko-KR" dirty="0"/>
          </a:p>
          <a:p>
            <a:pPr lvl="1"/>
            <a:r>
              <a:rPr lang="ko-KR" altLang="en-US" dirty="0"/>
              <a:t>나머지는 </a:t>
            </a:r>
            <a:r>
              <a:rPr lang="en-US" altLang="ko-KR" dirty="0" err="1"/>
              <a:t>chdir</a:t>
            </a:r>
            <a:r>
              <a:rPr lang="en-US" altLang="ko-KR" dirty="0"/>
              <a:t>()</a:t>
            </a:r>
            <a:r>
              <a:rPr lang="ko-KR" altLang="en-US" dirty="0"/>
              <a:t>과 동일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위치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unistd.h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char* </a:t>
            </a:r>
            <a:r>
              <a:rPr lang="en-US" altLang="ko-KR" dirty="0" err="1"/>
              <a:t>getcwd</a:t>
            </a:r>
            <a:r>
              <a:rPr lang="en-US" altLang="ko-KR" dirty="0"/>
              <a:t>(char *</a:t>
            </a:r>
            <a:r>
              <a:rPr lang="en-US" altLang="ko-KR" dirty="0" err="1"/>
              <a:t>name,size_t</a:t>
            </a:r>
            <a:r>
              <a:rPr lang="en-US" altLang="ko-KR" dirty="0"/>
              <a:t> size)</a:t>
            </a:r>
          </a:p>
          <a:p>
            <a:pPr lvl="1"/>
            <a:r>
              <a:rPr lang="en-US" altLang="ko-KR" dirty="0"/>
              <a:t>name : </a:t>
            </a:r>
            <a:r>
              <a:rPr lang="ko-KR" altLang="en-US" dirty="0"/>
              <a:t>현재 위치를 저장할 포인터이자 리턴 값</a:t>
            </a:r>
            <a:endParaRPr lang="en-US" altLang="ko-KR" dirty="0"/>
          </a:p>
          <a:p>
            <a:pPr lvl="1"/>
            <a:r>
              <a:rPr lang="en-US" altLang="ko-KR" dirty="0"/>
              <a:t>size : name</a:t>
            </a:r>
            <a:r>
              <a:rPr lang="ko-KR" altLang="en-US" dirty="0"/>
              <a:t>의 크기 </a:t>
            </a:r>
            <a:r>
              <a:rPr lang="en-US" altLang="ko-KR" dirty="0"/>
              <a:t>(</a:t>
            </a:r>
            <a:r>
              <a:rPr lang="ko-KR" altLang="en-US" dirty="0"/>
              <a:t>충분히 커야 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디렉터리 위치 변경 및 확인 </a:t>
            </a:r>
            <a:r>
              <a:rPr lang="en-US" altLang="ko-KR" dirty="0"/>
              <a:t>(</a:t>
            </a:r>
            <a:r>
              <a:rPr lang="en-US" altLang="ko-KR" dirty="0" err="1"/>
              <a:t>cd.c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6105" y="2276873"/>
            <a:ext cx="6631790" cy="42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sys/</a:t>
            </a:r>
            <a:r>
              <a:rPr lang="en-US" altLang="ko-KR" dirty="0" err="1"/>
              <a:t>stat.h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파일의 </a:t>
            </a:r>
            <a:r>
              <a:rPr lang="en-US" altLang="ko-KR" dirty="0"/>
              <a:t>‘</a:t>
            </a:r>
            <a:r>
              <a:rPr lang="ko-KR" altLang="en-US" dirty="0"/>
              <a:t>상태</a:t>
            </a:r>
            <a:r>
              <a:rPr lang="en-US" altLang="ko-KR" dirty="0"/>
              <a:t>’</a:t>
            </a:r>
            <a:r>
              <a:rPr lang="ko-KR" altLang="en-US" dirty="0"/>
              <a:t>에 대한 정보를 얻거나 설정</a:t>
            </a:r>
            <a:endParaRPr lang="en-US" altLang="ko-KR" dirty="0"/>
          </a:p>
          <a:p>
            <a:pPr lvl="1"/>
            <a:r>
              <a:rPr lang="ko-KR" altLang="en-US"/>
              <a:t>파일의 </a:t>
            </a:r>
            <a:r>
              <a:rPr lang="en-US" altLang="ko-KR"/>
              <a:t>‘</a:t>
            </a:r>
            <a:r>
              <a:rPr lang="ko-KR" altLang="en-US"/>
              <a:t>상태</a:t>
            </a:r>
            <a:r>
              <a:rPr lang="en-US" altLang="ko-KR"/>
              <a:t>’ </a:t>
            </a:r>
          </a:p>
          <a:p>
            <a:pPr lvl="2"/>
            <a:r>
              <a:rPr lang="ko-KR" altLang="en-US"/>
              <a:t>해당 파일이 저장된 디바이스 번호</a:t>
            </a:r>
            <a:endParaRPr lang="en-US" altLang="ko-KR"/>
          </a:p>
          <a:p>
            <a:pPr lvl="2"/>
            <a:r>
              <a:rPr lang="ko-KR" altLang="en-US"/>
              <a:t>해당 파일의 </a:t>
            </a:r>
            <a:r>
              <a:rPr lang="en-US" altLang="ko-KR"/>
              <a:t>inode </a:t>
            </a:r>
            <a:r>
              <a:rPr lang="ko-KR" altLang="en-US"/>
              <a:t>번호</a:t>
            </a:r>
            <a:endParaRPr lang="en-US" altLang="ko-KR"/>
          </a:p>
          <a:p>
            <a:pPr lvl="2"/>
            <a:r>
              <a:rPr lang="ko-KR" altLang="en-US"/>
              <a:t>해당 파일의 </a:t>
            </a:r>
            <a:r>
              <a:rPr lang="en-US" altLang="ko-KR"/>
              <a:t>Mode</a:t>
            </a:r>
          </a:p>
          <a:p>
            <a:pPr lvl="2"/>
            <a:r>
              <a:rPr lang="ko-KR" altLang="en-US"/>
              <a:t>해당 파일 소유자의 </a:t>
            </a:r>
            <a:r>
              <a:rPr lang="en-US" altLang="ko-KR"/>
              <a:t>User ID</a:t>
            </a:r>
          </a:p>
          <a:p>
            <a:pPr lvl="2"/>
            <a:r>
              <a:rPr lang="ko-KR" altLang="en-US"/>
              <a:t>해당 파일 소유자의 </a:t>
            </a:r>
            <a:r>
              <a:rPr lang="en-US" altLang="ko-KR"/>
              <a:t>Group ID</a:t>
            </a:r>
          </a:p>
          <a:p>
            <a:pPr lvl="2"/>
            <a:r>
              <a:rPr lang="ko-KR" altLang="en-US"/>
              <a:t>해당 파일의 하드 링크 개수</a:t>
            </a:r>
            <a:endParaRPr lang="en-US" altLang="ko-KR"/>
          </a:p>
          <a:p>
            <a:pPr lvl="2"/>
            <a:r>
              <a:rPr lang="ko-KR" altLang="en-US"/>
              <a:t>해당 파일의 블록 크기</a:t>
            </a:r>
            <a:endParaRPr lang="en-US" altLang="ko-KR"/>
          </a:p>
          <a:p>
            <a:pPr lvl="2"/>
            <a:r>
              <a:rPr lang="ko-KR" altLang="en-US"/>
              <a:t>해당 파일의 블록 개수</a:t>
            </a:r>
            <a:endParaRPr lang="en-US" altLang="ko-KR"/>
          </a:p>
          <a:p>
            <a:pPr lvl="2"/>
            <a:r>
              <a:rPr lang="ko-KR" altLang="en-US"/>
              <a:t>해당 파일을 마지막으로 액세스한 시간</a:t>
            </a:r>
            <a:endParaRPr lang="en-US" altLang="ko-KR"/>
          </a:p>
          <a:p>
            <a:pPr lvl="2"/>
            <a:r>
              <a:rPr lang="ko-KR" altLang="en-US"/>
              <a:t>해당 파일을 마지막으로 편집한 시간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7272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위치 변경 및 확인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674" y="3284985"/>
            <a:ext cx="8212652" cy="225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dirent.h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DIR *</a:t>
            </a:r>
            <a:r>
              <a:rPr lang="en-US" altLang="ko-KR" dirty="0" err="1"/>
              <a:t>opendir</a:t>
            </a:r>
            <a:r>
              <a:rPr lang="en-US" altLang="ko-KR" dirty="0"/>
              <a:t>(const char *pathname)</a:t>
            </a:r>
          </a:p>
          <a:p>
            <a:pPr lvl="1"/>
            <a:r>
              <a:rPr lang="en-US" altLang="ko-KR" dirty="0"/>
              <a:t>pathname : </a:t>
            </a:r>
            <a:r>
              <a:rPr lang="ko-KR" altLang="en-US" dirty="0"/>
              <a:t>디렉터리의 경로</a:t>
            </a:r>
            <a:endParaRPr lang="en-US" altLang="ko-KR" dirty="0"/>
          </a:p>
          <a:p>
            <a:pPr lvl="1"/>
            <a:r>
              <a:rPr lang="ko-KR" altLang="en-US" dirty="0"/>
              <a:t>리턴 값 </a:t>
            </a:r>
            <a:r>
              <a:rPr lang="en-US" altLang="ko-KR" dirty="0"/>
              <a:t>: NULL</a:t>
            </a:r>
            <a:r>
              <a:rPr lang="ko-KR" altLang="en-US" dirty="0"/>
              <a:t>이면 실패</a:t>
            </a:r>
            <a:r>
              <a:rPr lang="en-US" altLang="ko-KR" dirty="0"/>
              <a:t>,</a:t>
            </a:r>
            <a:r>
              <a:rPr lang="ko-KR" altLang="en-US" dirty="0"/>
              <a:t> 아니면 성공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closedir</a:t>
            </a:r>
            <a:r>
              <a:rPr lang="en-US" altLang="ko-KR" dirty="0"/>
              <a:t>(DIR *</a:t>
            </a:r>
            <a:r>
              <a:rPr lang="en-US" altLang="ko-KR" dirty="0" err="1"/>
              <a:t>dirp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열려있던 디렉터리를 닫음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dirent.h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dirent</a:t>
            </a:r>
            <a:r>
              <a:rPr lang="en-US" altLang="ko-KR" dirty="0"/>
              <a:t> *</a:t>
            </a:r>
            <a:r>
              <a:rPr lang="en-US" altLang="ko-KR" dirty="0" err="1"/>
              <a:t>readdir</a:t>
            </a:r>
            <a:r>
              <a:rPr lang="en-US" altLang="ko-KR" dirty="0"/>
              <a:t>(DIR *</a:t>
            </a:r>
            <a:r>
              <a:rPr lang="en-US" altLang="ko-KR" dirty="0" err="1"/>
              <a:t>dirp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dirp</a:t>
            </a:r>
            <a:r>
              <a:rPr lang="en-US" altLang="ko-KR" dirty="0"/>
              <a:t> : </a:t>
            </a:r>
            <a:r>
              <a:rPr lang="ko-KR" altLang="en-US" dirty="0"/>
              <a:t>열려 있는 디렉터리 포인터</a:t>
            </a:r>
            <a:endParaRPr lang="en-US" altLang="ko-KR" dirty="0"/>
          </a:p>
          <a:p>
            <a:pPr lvl="1"/>
            <a:r>
              <a:rPr lang="ko-KR" altLang="en-US" dirty="0"/>
              <a:t>리턴 값 </a:t>
            </a:r>
            <a:r>
              <a:rPr lang="en-US" altLang="ko-KR" dirty="0"/>
              <a:t>: </a:t>
            </a:r>
            <a:r>
              <a:rPr lang="ko-KR" altLang="en-US" dirty="0"/>
              <a:t>디렉터리 </a:t>
            </a:r>
            <a:r>
              <a:rPr lang="ko-KR" altLang="en-US" dirty="0" err="1"/>
              <a:t>엔트리</a:t>
            </a:r>
            <a:r>
              <a:rPr lang="ko-KR" altLang="en-US" dirty="0"/>
              <a:t> </a:t>
            </a:r>
            <a:r>
              <a:rPr lang="en-US" altLang="ko-KR" dirty="0"/>
              <a:t>(NULL</a:t>
            </a:r>
            <a:r>
              <a:rPr lang="ko-KR" altLang="en-US" dirty="0"/>
              <a:t>이면 실패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디렉터리의 </a:t>
            </a:r>
            <a:r>
              <a:rPr lang="ko-KR" altLang="en-US" dirty="0" err="1"/>
              <a:t>엔트리를</a:t>
            </a:r>
            <a:r>
              <a:rPr lang="ko-KR" altLang="en-US" dirty="0"/>
              <a:t> 하나 읽어옴</a:t>
            </a:r>
            <a:endParaRPr lang="en-US" altLang="ko-KR" dirty="0"/>
          </a:p>
          <a:p>
            <a:pPr lvl="1"/>
            <a:r>
              <a:rPr lang="ko-KR" altLang="en-US" dirty="0"/>
              <a:t>읽은 뒤에는 다음 </a:t>
            </a:r>
            <a:r>
              <a:rPr lang="ko-KR" altLang="en-US" dirty="0" err="1"/>
              <a:t>엔트리로</a:t>
            </a:r>
            <a:r>
              <a:rPr lang="ko-KR" altLang="en-US" dirty="0"/>
              <a:t> 넘김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rewinddir</a:t>
            </a:r>
            <a:r>
              <a:rPr lang="en-US" altLang="ko-KR" dirty="0"/>
              <a:t>(DIR *</a:t>
            </a:r>
            <a:r>
              <a:rPr lang="en-US" altLang="ko-KR" dirty="0" err="1"/>
              <a:t>dirp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dirp</a:t>
            </a:r>
            <a:r>
              <a:rPr lang="ko-KR" altLang="en-US" dirty="0"/>
              <a:t>의 포인터를 처음으로 되돌림</a:t>
            </a:r>
            <a:endParaRPr lang="en-US" altLang="ko-K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열기와 읽기 </a:t>
            </a:r>
            <a:r>
              <a:rPr lang="en-US" altLang="ko-KR" dirty="0"/>
              <a:t>(</a:t>
            </a:r>
            <a:r>
              <a:rPr lang="en-US" altLang="ko-KR" dirty="0" err="1"/>
              <a:t>list.c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693" y="2132857"/>
            <a:ext cx="7198614" cy="455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열기와 읽기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17538"/>
            <a:ext cx="4320480" cy="438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4048" y="2204864"/>
            <a:ext cx="3752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디렉터리에 대한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번호와</a:t>
            </a:r>
            <a:endParaRPr lang="en-US" altLang="ko-KR" dirty="0"/>
          </a:p>
          <a:p>
            <a:r>
              <a:rPr lang="ko-KR" altLang="en-US" dirty="0"/>
              <a:t>파일명이 모두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현재와 상위 디렉터리도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Background</a:t>
            </a:r>
            <a:r>
              <a:rPr lang="ko-KR" altLang="en-US"/>
              <a:t>에서 작업 수행하기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&amp;</a:t>
            </a:r>
          </a:p>
          <a:p>
            <a:pPr lvl="1"/>
            <a:r>
              <a:rPr lang="ko-KR" altLang="en-US"/>
              <a:t>명령어 뒤에 </a:t>
            </a:r>
            <a:r>
              <a:rPr lang="en-US" altLang="ko-KR"/>
              <a:t>&amp;</a:t>
            </a:r>
            <a:r>
              <a:rPr lang="ko-KR" altLang="en-US"/>
              <a:t>를 붙이면 </a:t>
            </a:r>
            <a:r>
              <a:rPr lang="en-US" altLang="ko-KR"/>
              <a:t>background</a:t>
            </a:r>
            <a:r>
              <a:rPr lang="ko-KR" altLang="en-US"/>
              <a:t>에서 작업을 수행함</a:t>
            </a:r>
          </a:p>
        </p:txBody>
      </p:sp>
      <p:pic>
        <p:nvPicPr>
          <p:cNvPr id="2050" name="Picture 2" descr="http://cfile5.uf.tistory.com/image/261E653653FA019B1F7C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09120"/>
            <a:ext cx="561662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558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명령어 </a:t>
            </a:r>
            <a:r>
              <a:rPr lang="en-US" altLang="ko-KR"/>
              <a:t>– jobs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jobs </a:t>
            </a:r>
          </a:p>
          <a:p>
            <a:pPr lvl="1"/>
            <a:r>
              <a:rPr lang="ko-KR" altLang="en-US"/>
              <a:t>현재 </a:t>
            </a:r>
            <a:r>
              <a:rPr lang="en-US" altLang="ko-KR"/>
              <a:t>Background</a:t>
            </a:r>
            <a:r>
              <a:rPr lang="ko-KR" altLang="en-US"/>
              <a:t>에서 수행중인 작업들과</a:t>
            </a:r>
            <a:br>
              <a:rPr lang="en-US" altLang="ko-KR"/>
            </a:br>
            <a:r>
              <a:rPr lang="ko-KR" altLang="en-US"/>
              <a:t>그 상태들을 나타냄</a:t>
            </a:r>
          </a:p>
        </p:txBody>
      </p:sp>
      <p:pic>
        <p:nvPicPr>
          <p:cNvPr id="1026" name="Picture 2" descr="http://cfile30.uf.tistory.com/image/2612BA4953FA01510E7C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8" y="4409849"/>
            <a:ext cx="4886543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54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명령어 </a:t>
            </a:r>
            <a:r>
              <a:rPr lang="en-US" altLang="ko-KR"/>
              <a:t>- bg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Ctrl + z</a:t>
            </a:r>
          </a:p>
          <a:p>
            <a:pPr lvl="1"/>
            <a:r>
              <a:rPr lang="ko-KR" altLang="en-US"/>
              <a:t>현재 </a:t>
            </a:r>
            <a:r>
              <a:rPr lang="en-US" altLang="ko-KR"/>
              <a:t>Foreground</a:t>
            </a:r>
            <a:r>
              <a:rPr lang="ko-KR" altLang="en-US"/>
              <a:t>에서 수행중인 작업을 중단함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bg %(ID)</a:t>
            </a:r>
          </a:p>
          <a:p>
            <a:pPr lvl="1"/>
            <a:r>
              <a:rPr lang="en-US" altLang="ko-KR"/>
              <a:t>Stopped </a:t>
            </a:r>
            <a:r>
              <a:rPr lang="ko-KR" altLang="en-US"/>
              <a:t>된 작업을 백그라운드에서 수행시킴</a:t>
            </a:r>
            <a:endParaRPr lang="en-US" altLang="ko-KR"/>
          </a:p>
          <a:p>
            <a:pPr lvl="1"/>
            <a:r>
              <a:rPr lang="ko-KR" altLang="en-US"/>
              <a:t>사용법 </a:t>
            </a:r>
            <a:r>
              <a:rPr lang="en-US" altLang="ko-KR"/>
              <a:t>: bg %Job</a:t>
            </a:r>
            <a:r>
              <a:rPr lang="ko-KR" altLang="en-US"/>
              <a:t>의 </a:t>
            </a:r>
            <a:r>
              <a:rPr lang="en-US" altLang="ko-KR"/>
              <a:t>ID</a:t>
            </a:r>
            <a:endParaRPr lang="ko-KR" altLang="en-US"/>
          </a:p>
        </p:txBody>
      </p:sp>
      <p:pic>
        <p:nvPicPr>
          <p:cNvPr id="3076" name="Picture 4" descr="http://cfile10.uf.tistory.com/image/232A4A4053FA04CD1905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84233"/>
            <a:ext cx="4320308" cy="30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cfile10.uf.tistory.com/image/23598F4553FA05B93254F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517232"/>
            <a:ext cx="144016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816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명령어 </a:t>
            </a:r>
            <a:r>
              <a:rPr lang="en-US" altLang="ko-KR"/>
              <a:t>- fg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fg %(ID)</a:t>
            </a:r>
          </a:p>
          <a:p>
            <a:pPr lvl="1"/>
            <a:r>
              <a:rPr lang="en-US" altLang="ko-KR"/>
              <a:t>Background</a:t>
            </a:r>
            <a:r>
              <a:rPr lang="ko-KR" altLang="en-US"/>
              <a:t>에서 수행중인 작업을 </a:t>
            </a:r>
            <a:r>
              <a:rPr lang="en-US" altLang="ko-KR"/>
              <a:t>Foreground</a:t>
            </a:r>
            <a:r>
              <a:rPr lang="ko-KR" altLang="en-US"/>
              <a:t>로 옮김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사용법 </a:t>
            </a:r>
            <a:r>
              <a:rPr lang="en-US" altLang="ko-KR"/>
              <a:t>: fg %Job</a:t>
            </a:r>
            <a:r>
              <a:rPr lang="ko-KR" altLang="en-US"/>
              <a:t>의</a:t>
            </a:r>
            <a:r>
              <a:rPr lang="en-US" altLang="ko-KR"/>
              <a:t>ID</a:t>
            </a:r>
            <a:endParaRPr lang="ko-KR" altLang="en-US"/>
          </a:p>
        </p:txBody>
      </p:sp>
      <p:pic>
        <p:nvPicPr>
          <p:cNvPr id="4098" name="Picture 2" descr="http://cfile4.uf.tistory.com/image/225DDD4453FA0822224E8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581128"/>
            <a:ext cx="1404156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638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명령어 </a:t>
            </a:r>
            <a:r>
              <a:rPr lang="en-US" altLang="ko-KR"/>
              <a:t>– kill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kill </a:t>
            </a:r>
          </a:p>
          <a:p>
            <a:pPr lvl="1"/>
            <a:r>
              <a:rPr lang="ko-KR" altLang="en-US"/>
              <a:t>작업을 끝내거나</a:t>
            </a:r>
            <a:r>
              <a:rPr lang="en-US" altLang="ko-KR"/>
              <a:t>, </a:t>
            </a:r>
            <a:r>
              <a:rPr lang="ko-KR" altLang="en-US"/>
              <a:t>프로세스를 종료시키는 데 사용</a:t>
            </a:r>
            <a:endParaRPr lang="en-US" altLang="ko-KR"/>
          </a:p>
          <a:p>
            <a:pPr lvl="1"/>
            <a:r>
              <a:rPr lang="ko-KR" altLang="en-US"/>
              <a:t>사용법</a:t>
            </a:r>
            <a:endParaRPr lang="en-US" altLang="ko-KR"/>
          </a:p>
          <a:p>
            <a:pPr lvl="2"/>
            <a:r>
              <a:rPr lang="en-US" altLang="ko-KR"/>
              <a:t>kill %job</a:t>
            </a:r>
            <a:r>
              <a:rPr lang="ko-KR" altLang="en-US"/>
              <a:t>의 </a:t>
            </a:r>
            <a:r>
              <a:rPr lang="en-US" altLang="ko-KR"/>
              <a:t>ID : </a:t>
            </a:r>
            <a:r>
              <a:rPr lang="ko-KR" altLang="en-US"/>
              <a:t>수행중인 </a:t>
            </a:r>
            <a:r>
              <a:rPr lang="en-US" altLang="ko-KR"/>
              <a:t>Job</a:t>
            </a:r>
            <a:r>
              <a:rPr lang="ko-KR" altLang="en-US"/>
              <a:t>을 종료시킴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kill pid : </a:t>
            </a:r>
            <a:r>
              <a:rPr lang="ko-KR" altLang="en-US"/>
              <a:t>해당 프로세스 </a:t>
            </a:r>
            <a:r>
              <a:rPr lang="en-US" altLang="ko-KR"/>
              <a:t>ID</a:t>
            </a:r>
            <a:r>
              <a:rPr lang="ko-KR" altLang="en-US"/>
              <a:t>를 가진 프로세스를 종료</a:t>
            </a:r>
            <a:endParaRPr lang="en-US" altLang="ko-KR"/>
          </a:p>
        </p:txBody>
      </p:sp>
      <p:pic>
        <p:nvPicPr>
          <p:cNvPr id="5122" name="Picture 2" descr="http://cfile29.uf.tistory.com/image/24487A4153FA08F20BA8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149080"/>
            <a:ext cx="1310546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80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 : </a:t>
            </a:r>
            <a:r>
              <a:rPr lang="ko-KR" altLang="en-US" dirty="0"/>
              <a:t>파일 타입과 접근 허가</a:t>
            </a:r>
            <a:r>
              <a:rPr lang="en-US" altLang="ko-KR" dirty="0"/>
              <a:t>(=</a:t>
            </a:r>
            <a:r>
              <a:rPr lang="ko-KR" altLang="en-US" dirty="0"/>
              <a:t>파일 속성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708920"/>
            <a:ext cx="6984776" cy="388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sys/</a:t>
            </a:r>
            <a:r>
              <a:rPr lang="en-US" altLang="ko-KR" dirty="0" err="1"/>
              <a:t>stat.h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(</a:t>
            </a:r>
            <a:r>
              <a:rPr lang="en-US" altLang="ko-KR" dirty="0" err="1"/>
              <a:t>fstat.c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사각형 설명선 4"/>
          <p:cNvSpPr/>
          <p:nvPr/>
        </p:nvSpPr>
        <p:spPr>
          <a:xfrm>
            <a:off x="4203958" y="3582154"/>
            <a:ext cx="1979712" cy="576064"/>
          </a:xfrm>
          <a:prstGeom prst="wedgeRectCallout">
            <a:avLst>
              <a:gd name="adj1" fmla="val -136731"/>
              <a:gd name="adj2" fmla="val 20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자체를 의미</a:t>
            </a:r>
          </a:p>
        </p:txBody>
      </p:sp>
    </p:spTree>
    <p:extLst>
      <p:ext uri="{BB962C8B-B14F-4D97-AF65-F5344CB8AC3E}">
        <p14:creationId xmlns:p14="http://schemas.microsoft.com/office/powerpoint/2010/main" val="4133997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 </a:t>
            </a:r>
            <a:r>
              <a:rPr lang="en-US" altLang="ko-KR"/>
              <a:t>- </a:t>
            </a:r>
            <a:r>
              <a:rPr lang="ko-KR" altLang="en-US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장 </a:t>
            </a:r>
            <a:r>
              <a:rPr lang="en-US" altLang="ko-KR"/>
              <a:t>:  3, 6, 7, 8, 10, 12</a:t>
            </a:r>
          </a:p>
          <a:p>
            <a:r>
              <a:rPr lang="ko-KR" altLang="en-US"/>
              <a:t>각 장 프로그램 소스코드와 실험 결과 캡쳐한 것을 보고서로 제출</a:t>
            </a:r>
            <a:endParaRPr lang="en-US" altLang="ko-KR"/>
          </a:p>
          <a:p>
            <a:r>
              <a:rPr lang="ko-KR" altLang="en-US"/>
              <a:t>제출 기한 </a:t>
            </a:r>
            <a:r>
              <a:rPr lang="en-US" altLang="ko-KR"/>
              <a:t>: 10</a:t>
            </a:r>
            <a:r>
              <a:rPr lang="ko-KR" altLang="en-US"/>
              <a:t>월</a:t>
            </a:r>
            <a:r>
              <a:rPr lang="en-US" altLang="ko-KR"/>
              <a:t>29</a:t>
            </a:r>
            <a:r>
              <a:rPr lang="ko-KR" altLang="en-US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91790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접근 권한</a:t>
            </a:r>
            <a:r>
              <a:rPr lang="en-US" altLang="ko-KR" dirty="0"/>
              <a:t> </a:t>
            </a:r>
            <a:r>
              <a:rPr lang="ko-KR" altLang="en-US" dirty="0"/>
              <a:t>복습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파일과 디렉터리는 고유의 사용자와 권한이 있음</a:t>
            </a:r>
            <a:endParaRPr lang="en-US" altLang="ko-KR" dirty="0"/>
          </a:p>
          <a:p>
            <a:r>
              <a:rPr lang="en-US" altLang="ko-KR" b="1" dirty="0" err="1"/>
              <a:t>ls</a:t>
            </a:r>
            <a:r>
              <a:rPr lang="en-US" altLang="ko-KR" b="1" dirty="0"/>
              <a:t> –l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b="1" dirty="0"/>
              <a:t>dir –l</a:t>
            </a:r>
            <a:r>
              <a:rPr lang="en-US" altLang="ko-KR" dirty="0"/>
              <a:t> </a:t>
            </a:r>
            <a:r>
              <a:rPr lang="ko-KR" altLang="en-US" dirty="0"/>
              <a:t>명령으로 확인 가능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37" y="4077072"/>
            <a:ext cx="8756326" cy="20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847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접근 권한</a:t>
            </a:r>
            <a:r>
              <a:rPr lang="en-US" altLang="ko-KR" dirty="0"/>
              <a:t> </a:t>
            </a:r>
            <a:r>
              <a:rPr lang="ko-KR" altLang="en-US" dirty="0"/>
              <a:t>복습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539616"/>
          </a:xfrm>
        </p:spPr>
        <p:txBody>
          <a:bodyPr/>
          <a:lstStyle/>
          <a:p>
            <a:r>
              <a:rPr lang="en-US" altLang="ko-KR" dirty="0" err="1"/>
              <a:t>chmod</a:t>
            </a:r>
            <a:r>
              <a:rPr lang="en-US" altLang="ko-KR" dirty="0"/>
              <a:t> (</a:t>
            </a:r>
            <a:r>
              <a:rPr lang="en-US" altLang="ko-KR" b="1" dirty="0"/>
              <a:t>Ch</a:t>
            </a:r>
            <a:r>
              <a:rPr lang="en-US" altLang="ko-KR" dirty="0"/>
              <a:t>ange </a:t>
            </a:r>
            <a:r>
              <a:rPr lang="en-US" altLang="ko-KR" b="1" dirty="0"/>
              <a:t>Mod</a:t>
            </a:r>
            <a:r>
              <a:rPr lang="en-US" altLang="ko-KR" dirty="0"/>
              <a:t>e)</a:t>
            </a:r>
          </a:p>
          <a:p>
            <a:pPr lvl="1"/>
            <a:r>
              <a:rPr lang="ko-KR" altLang="en-US" dirty="0"/>
              <a:t>파일의 접근 권한을 변경 </a:t>
            </a:r>
            <a:r>
              <a:rPr lang="en-US" altLang="ko-KR" dirty="0"/>
              <a:t>(</a:t>
            </a:r>
            <a:r>
              <a:rPr lang="ko-KR" altLang="en-US" dirty="0"/>
              <a:t>파일을 소유해야 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사용법</a:t>
            </a:r>
            <a:r>
              <a:rPr lang="en-US" altLang="ko-KR" dirty="0"/>
              <a:t>: </a:t>
            </a:r>
            <a:r>
              <a:rPr lang="en-US" altLang="ko-KR" dirty="0" err="1"/>
              <a:t>chmod</a:t>
            </a:r>
            <a:r>
              <a:rPr lang="en-US" altLang="ko-KR" dirty="0"/>
              <a:t> [</a:t>
            </a:r>
            <a:r>
              <a:rPr lang="ko-KR" altLang="en-US" dirty="0"/>
              <a:t>옵션</a:t>
            </a:r>
            <a:r>
              <a:rPr lang="en-US" altLang="ko-KR" dirty="0"/>
              <a:t>] (</a:t>
            </a:r>
            <a:r>
              <a:rPr lang="ko-KR" altLang="en-US" dirty="0"/>
              <a:t>대상 파일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0205" y="3861049"/>
            <a:ext cx="6183590" cy="287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723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호출로서의 </a:t>
            </a:r>
            <a:r>
              <a:rPr lang="en-US" altLang="ko-KR" dirty="0" err="1"/>
              <a:t>chmod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chmod</a:t>
            </a:r>
            <a:r>
              <a:rPr lang="en-US" altLang="ko-KR" dirty="0"/>
              <a:t>(</a:t>
            </a:r>
            <a:r>
              <a:rPr lang="ko-KR" altLang="en-US" dirty="0"/>
              <a:t>파일명</a:t>
            </a:r>
            <a:r>
              <a:rPr lang="en-US" altLang="ko-KR" dirty="0"/>
              <a:t>, </a:t>
            </a:r>
            <a:r>
              <a:rPr lang="ko-KR" altLang="en-US" dirty="0"/>
              <a:t>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sys/</a:t>
            </a:r>
            <a:r>
              <a:rPr lang="en-US" altLang="ko-KR" dirty="0" err="1"/>
              <a:t>stat.h</a:t>
            </a:r>
            <a:r>
              <a:rPr lang="en-US" altLang="ko-KR" dirty="0"/>
              <a:t> </a:t>
            </a:r>
            <a:r>
              <a:rPr lang="ko-KR" altLang="en-US" dirty="0"/>
              <a:t>헤더에 포함</a:t>
            </a:r>
            <a:endParaRPr lang="en-US" altLang="ko-KR" dirty="0"/>
          </a:p>
          <a:p>
            <a:pPr lvl="1"/>
            <a:r>
              <a:rPr lang="ko-KR" altLang="en-US" dirty="0"/>
              <a:t>파일명 </a:t>
            </a:r>
            <a:r>
              <a:rPr lang="en-US" altLang="ko-KR" dirty="0"/>
              <a:t>: </a:t>
            </a:r>
            <a:r>
              <a:rPr lang="ko-KR" altLang="en-US" dirty="0"/>
              <a:t>권한을 바꿀 대상 파일</a:t>
            </a:r>
            <a:endParaRPr lang="en-US" altLang="ko-KR" dirty="0"/>
          </a:p>
          <a:p>
            <a:pPr lvl="1"/>
            <a:r>
              <a:rPr lang="ko-KR" altLang="en-US" dirty="0"/>
              <a:t>권한 </a:t>
            </a:r>
            <a:r>
              <a:rPr lang="en-US" altLang="ko-KR" dirty="0"/>
              <a:t>: </a:t>
            </a:r>
            <a:r>
              <a:rPr lang="ko-KR" altLang="en-US" dirty="0"/>
              <a:t>덮어쓸 권한을 설정</a:t>
            </a:r>
          </a:p>
        </p:txBody>
      </p:sp>
    </p:spTree>
    <p:extLst>
      <p:ext uri="{BB962C8B-B14F-4D97-AF65-F5344CB8AC3E}">
        <p14:creationId xmlns:p14="http://schemas.microsoft.com/office/powerpoint/2010/main" val="81976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 링크와 </a:t>
            </a:r>
            <a:r>
              <a:rPr lang="ko-KR" altLang="en-US" dirty="0" err="1"/>
              <a:t>심볼릭</a:t>
            </a:r>
            <a:r>
              <a:rPr lang="ko-KR" altLang="en-US" dirty="0"/>
              <a:t> 링크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 링크 </a:t>
            </a:r>
            <a:r>
              <a:rPr lang="en-US" altLang="ko-KR" dirty="0"/>
              <a:t>(Hard Link)</a:t>
            </a:r>
          </a:p>
          <a:p>
            <a:pPr lvl="1"/>
            <a:r>
              <a:rPr lang="ko-KR" altLang="en-US" dirty="0"/>
              <a:t>파일에 대한 별명</a:t>
            </a:r>
            <a:r>
              <a:rPr lang="en-US" altLang="ko-KR" dirty="0"/>
              <a:t>(alias)</a:t>
            </a:r>
          </a:p>
          <a:p>
            <a:pPr lvl="1"/>
            <a:r>
              <a:rPr lang="ko-KR" altLang="en-US" dirty="0"/>
              <a:t>파일 이름이 다르다 해도 같은 내용을 가리킴</a:t>
            </a:r>
            <a:endParaRPr lang="en-US" altLang="ko-KR" dirty="0"/>
          </a:p>
          <a:p>
            <a:pPr lvl="1"/>
            <a:r>
              <a:rPr lang="ko-KR" altLang="en-US" dirty="0"/>
              <a:t>파일의 소유자만이 생성할 수 있음</a:t>
            </a:r>
            <a:endParaRPr lang="en-US" altLang="ko-KR" dirty="0"/>
          </a:p>
          <a:p>
            <a:r>
              <a:rPr lang="ko-KR" altLang="en-US" dirty="0" err="1"/>
              <a:t>심볼릭</a:t>
            </a:r>
            <a:r>
              <a:rPr lang="ko-KR" altLang="en-US" dirty="0"/>
              <a:t> 링크 </a:t>
            </a:r>
            <a:r>
              <a:rPr lang="en-US" altLang="ko-KR" dirty="0"/>
              <a:t>(Symbolic Link)</a:t>
            </a:r>
          </a:p>
          <a:p>
            <a:pPr lvl="1"/>
            <a:r>
              <a:rPr lang="ko-KR" altLang="en-US" dirty="0"/>
              <a:t>유닉스에서의 </a:t>
            </a:r>
            <a:r>
              <a:rPr lang="en-US" altLang="ko-KR" dirty="0"/>
              <a:t>‘</a:t>
            </a:r>
            <a:r>
              <a:rPr lang="ko-KR" altLang="en-US" dirty="0" err="1"/>
              <a:t>바로가기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누구나 생성가능</a:t>
            </a:r>
            <a:endParaRPr lang="en-US" altLang="ko-KR" dirty="0"/>
          </a:p>
          <a:p>
            <a:pPr lvl="1"/>
            <a:r>
              <a:rPr lang="ko-KR" altLang="en-US" dirty="0"/>
              <a:t>원본 파일이 없으면 링크가 깨짐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4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자기 디스크 21"/>
          <p:cNvSpPr/>
          <p:nvPr/>
        </p:nvSpPr>
        <p:spPr>
          <a:xfrm>
            <a:off x="5580112" y="2924944"/>
            <a:ext cx="2520280" cy="230425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 링크와 </a:t>
            </a:r>
            <a:r>
              <a:rPr lang="ko-KR" altLang="en-US" dirty="0" err="1"/>
              <a:t>심볼릭</a:t>
            </a:r>
            <a:r>
              <a:rPr lang="ko-KR" altLang="en-US" dirty="0"/>
              <a:t> 링크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12160" y="393305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블록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07904" y="393305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</a:t>
            </a:r>
          </a:p>
        </p:txBody>
      </p:sp>
      <p:cxnSp>
        <p:nvCxnSpPr>
          <p:cNvPr id="9" name="직선 화살표 연결선 8"/>
          <p:cNvCxnSpPr>
            <a:stCxn id="7" idx="3"/>
            <a:endCxn id="5" idx="1"/>
          </p:cNvCxnSpPr>
          <p:nvPr/>
        </p:nvCxnSpPr>
        <p:spPr>
          <a:xfrm>
            <a:off x="5292080" y="42570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07904" y="2708920"/>
            <a:ext cx="1584176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 링크</a:t>
            </a:r>
          </a:p>
        </p:txBody>
      </p:sp>
      <p:cxnSp>
        <p:nvCxnSpPr>
          <p:cNvPr id="15" name="Shape 14"/>
          <p:cNvCxnSpPr>
            <a:stCxn id="11" idx="3"/>
            <a:endCxn id="5" idx="0"/>
          </p:cNvCxnSpPr>
          <p:nvPr/>
        </p:nvCxnSpPr>
        <p:spPr>
          <a:xfrm>
            <a:off x="5292080" y="3032956"/>
            <a:ext cx="1512168" cy="9001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187624" y="3933056"/>
            <a:ext cx="1584176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심볼릭</a:t>
            </a:r>
            <a:r>
              <a:rPr lang="ko-KR" altLang="en-US" dirty="0"/>
              <a:t> 링크</a:t>
            </a:r>
          </a:p>
        </p:txBody>
      </p:sp>
      <p:cxnSp>
        <p:nvCxnSpPr>
          <p:cNvPr id="18" name="직선 화살표 연결선 17"/>
          <p:cNvCxnSpPr>
            <a:stCxn id="17" idx="3"/>
            <a:endCxn id="7" idx="1"/>
          </p:cNvCxnSpPr>
          <p:nvPr/>
        </p:nvCxnSpPr>
        <p:spPr>
          <a:xfrm>
            <a:off x="2771800" y="425709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405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1895</TotalTime>
  <Words>1020</Words>
  <Application>Microsoft Office PowerPoint</Application>
  <PresentationFormat>화면 슬라이드 쇼(4:3)</PresentationFormat>
  <Paragraphs>185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Georgia</vt:lpstr>
      <vt:lpstr>Trebuchet MS</vt:lpstr>
      <vt:lpstr>Wingdings 2</vt:lpstr>
      <vt:lpstr>도시</vt:lpstr>
      <vt:lpstr>Unix System Programming</vt:lpstr>
      <vt:lpstr>이번 실습에서는…</vt:lpstr>
      <vt:lpstr>sys/stat.h</vt:lpstr>
      <vt:lpstr>sys/stat.h 실습(fstat.c)</vt:lpstr>
      <vt:lpstr>파일 접근 권한 복습</vt:lpstr>
      <vt:lpstr>파일 접근 권한 복습</vt:lpstr>
      <vt:lpstr>시스템 호출로서의 chmod</vt:lpstr>
      <vt:lpstr>하드 링크와 심볼릭 링크</vt:lpstr>
      <vt:lpstr>하드 링크와 심볼릭 링크</vt:lpstr>
      <vt:lpstr>하드 링크 만들기 &amp; 지우기</vt:lpstr>
      <vt:lpstr>하드 링크 만들기 &amp; 지우기 (mv.c 작성)</vt:lpstr>
      <vt:lpstr>하드 링크 만들기 &amp; 지우기 (link와 unlink를 이용한 파일명 바꾸기)</vt:lpstr>
      <vt:lpstr>디렉터리 엔트리?</vt:lpstr>
      <vt:lpstr>디렉터리 엔트리</vt:lpstr>
      <vt:lpstr>디렉터리 엔트리 구조</vt:lpstr>
      <vt:lpstr>디렉터리 엔트리 구조</vt:lpstr>
      <vt:lpstr>디렉터리 엔트리 구조</vt:lpstr>
      <vt:lpstr>디렉터리 만들기</vt:lpstr>
      <vt:lpstr>디렉터리 만들기 (md.c 작성)</vt:lpstr>
      <vt:lpstr>디렉터리 만들기</vt:lpstr>
      <vt:lpstr>chmod vs. umas</vt:lpstr>
      <vt:lpstr>umask 실습 (md.c 편집)</vt:lpstr>
      <vt:lpstr>umask 실습</vt:lpstr>
      <vt:lpstr>디렉터리 지우기</vt:lpstr>
      <vt:lpstr>디렉터리 지우기 (rm.c 작성)</vt:lpstr>
      <vt:lpstr>디렉터리 지우기</vt:lpstr>
      <vt:lpstr>디렉터리 위치 변경</vt:lpstr>
      <vt:lpstr>디렉터리 위치 확인</vt:lpstr>
      <vt:lpstr>디렉터리 위치 변경 및 확인 (cd.c 작성)</vt:lpstr>
      <vt:lpstr>디렉터리 위치 변경 및 확인</vt:lpstr>
      <vt:lpstr>디렉터리 열기</vt:lpstr>
      <vt:lpstr>디렉터리 읽기</vt:lpstr>
      <vt:lpstr>디렉터리 열기와 읽기 (list.c 작성)</vt:lpstr>
      <vt:lpstr>디렉터리 열기와 읽기</vt:lpstr>
      <vt:lpstr>Background에서 작업 수행하기</vt:lpstr>
      <vt:lpstr>명령어 – jobs</vt:lpstr>
      <vt:lpstr>명령어 - bg</vt:lpstr>
      <vt:lpstr>명령어 - fg</vt:lpstr>
      <vt:lpstr>명령어 – kill</vt:lpstr>
      <vt:lpstr>과제 - 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Programming</dc:title>
  <dc:creator>petpro</dc:creator>
  <cp:lastModifiedBy>cheonsunggil</cp:lastModifiedBy>
  <cp:revision>198</cp:revision>
  <dcterms:created xsi:type="dcterms:W3CDTF">2013-08-29T15:29:36Z</dcterms:created>
  <dcterms:modified xsi:type="dcterms:W3CDTF">2019-10-10T07:01:31Z</dcterms:modified>
</cp:coreProperties>
</file>