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메이플스토리" panose="02000300000000000000" pitchFamily="2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9DC"/>
    <a:srgbClr val="FBE2D1"/>
    <a:srgbClr val="FAD9C2"/>
    <a:srgbClr val="F7C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C571E-75A2-4588-98C7-288BA5400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699BB2-BE14-4F34-8E93-7927BF23A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E9095-3D97-4EDA-88CF-1CAF8ED7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2382-DC43-4446-AB20-F47B8809116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00596-9E07-4ADD-A1D3-B1FA5ABB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EF92F-690C-4A26-AAEC-9E9A3A9C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3993-EAA1-45FA-959D-E8B50DA6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92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EB05E-3679-4ED1-9A5E-455EB91A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177CAE-6BC7-48E6-8AE7-5D3CC26DF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24EA0-2012-45F0-8721-4C55277E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2382-DC43-4446-AB20-F47B8809116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38295-BA48-49F4-822F-3C48CADA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32B04-1A3A-4ABF-8AF6-50DBBCDE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3993-EAA1-45FA-959D-E8B50DA6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03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15527F-9A94-48A6-BB49-1C5667514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0AF6F3-C33E-4D4F-A0E7-5E92B117B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84380-975C-4373-A773-BA25DBF9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2382-DC43-4446-AB20-F47B8809116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0426E-6AD1-40C4-AC8A-D0A06192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C5DD1-A1A0-4E3B-8C1F-920C835F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3993-EAA1-45FA-959D-E8B50DA6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49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14253-779C-406A-8958-CF94BF9C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599B2-4D60-4286-8EC2-3B3DFDCA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D60C8-051A-49DF-BCC3-C4A6FA56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2382-DC43-4446-AB20-F47B8809116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B9FB2-3D50-4595-844A-95A31506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CD2DF-D00A-4C4B-91AD-71269B51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3993-EAA1-45FA-959D-E8B50DA6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5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EF491-266D-4446-B345-175F1202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406EAC-6C53-475F-BC4A-E17EB704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D1365-B6F6-4FF3-AACE-87929FA1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2382-DC43-4446-AB20-F47B8809116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B88BF-4993-4260-8D8A-25169FF6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B2EA6-DA1B-4640-8B20-ABEF9252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3993-EAA1-45FA-959D-E8B50DA6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31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662DF-1B08-43DA-9FB8-16877A34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6DF59-9480-41AD-91D8-64AE14966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D5679-F429-4DF7-8CDC-3ACEC5480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7FBE2-DA14-4D61-A9D2-D5D0254D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2382-DC43-4446-AB20-F47B8809116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09294-EEA3-4F25-9939-50819C6D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DDBD1-D630-4A71-986B-1A515B5E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3993-EAA1-45FA-959D-E8B50DA6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5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329AB-BD90-43C4-918C-6152DAD1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B3669-7712-49EB-B045-FD32194D5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AE56EF-F6D3-4FB7-AB7D-7EB58E3D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EB99C9-26CE-4A0A-85B4-905ADD5A4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C1AA3C-A9CD-454C-BDF9-65CDCE426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BF9532-C9D4-47C4-91A3-DAE56DF7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2382-DC43-4446-AB20-F47B8809116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1A1B5C-DCF9-4617-9C52-36BECBEC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1DC8C9-2C5E-4CDA-93C8-2E83F916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3993-EAA1-45FA-959D-E8B50DA6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4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F2777-6FC7-414A-B7B5-F3ABA6E4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5981A3-B97A-4AF1-BD22-EB2C86FF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2382-DC43-4446-AB20-F47B8809116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9E4621-6ED3-44BD-B6B6-F93CFCC0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CBEB1B-1F54-47AF-95FE-1107703F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3993-EAA1-45FA-959D-E8B50DA6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42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04FB2D-FE91-4543-999E-624B1ECD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2382-DC43-4446-AB20-F47B8809116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35FEE2-A12E-4495-874C-1BA2A41F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0D6068-662C-4E67-825E-D52A7062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3993-EAA1-45FA-959D-E8B50DA6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5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7A039-ED0E-4542-B3CD-168B560F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9A23DB-96FE-481B-9A39-91729D933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462F5A-89C2-48E9-A3B2-10B106CB6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9D7A21-FF52-4E85-8AA6-6453B111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2382-DC43-4446-AB20-F47B8809116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E97FF-3C90-422F-A342-E78821BF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0CBCC-DC90-4503-9B79-A61605CC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3993-EAA1-45FA-959D-E8B50DA6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194C9-1AED-4250-9D48-2C68BB43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9B7491-802E-4E28-8917-BE22E9780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1C496D-BFA8-49B9-971D-201B8A9C2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AE0B4F-80A2-4B75-BEB2-47A48ED1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2382-DC43-4446-AB20-F47B8809116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1EB8A6-69FE-4804-A3E7-E0CDCF2E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4640E-2155-472E-8559-8A4ACAA2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3993-EAA1-45FA-959D-E8B50DA6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93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CCB801-0180-43AD-A5ED-A02FF7D3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DFDD9D-0572-4EAD-903B-1408FC6BF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8425E-7068-4686-9040-C82EB032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2382-DC43-4446-AB20-F47B8809116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82971-4A8A-44E2-8844-24976FB5E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45C18-9786-42A6-821B-69FDE9B33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13993-EAA1-45FA-959D-E8B50DA6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2B192-8605-48E6-B33F-967E4F650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5070" y="579941"/>
            <a:ext cx="5296930" cy="2664941"/>
          </a:xfrm>
        </p:spPr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사진을 통한</a:t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여행기록 </a:t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소프트웨어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F001C9-6E24-42F8-9D4D-C07CD336C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1" y="411892"/>
            <a:ext cx="7183395" cy="5866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D2CA8F-58F1-4CA5-BF36-8A4B6BE32A2F}"/>
              </a:ext>
            </a:extLst>
          </p:cNvPr>
          <p:cNvSpPr txBox="1"/>
          <p:nvPr/>
        </p:nvSpPr>
        <p:spPr>
          <a:xfrm>
            <a:off x="7938470" y="3344975"/>
            <a:ext cx="35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심   정</a:t>
            </a:r>
            <a:r>
              <a:rPr lang="en-US" altLang="ko-KR" dirty="0"/>
              <a:t>     </a:t>
            </a:r>
            <a:r>
              <a:rPr lang="ko-KR" altLang="en-US" dirty="0"/>
              <a:t>김대원</a:t>
            </a:r>
            <a:r>
              <a:rPr lang="en-US" altLang="ko-KR" dirty="0"/>
              <a:t>     </a:t>
            </a:r>
            <a:r>
              <a:rPr lang="ko-KR" altLang="en-US" dirty="0" err="1"/>
              <a:t>배은태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940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DB825-8F4C-422E-8B83-401E4C16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여행을 다녀오고 나서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E7413-5755-47A4-9049-1792A440D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기념품 </a:t>
            </a:r>
            <a:r>
              <a:rPr lang="ko-KR" altLang="en-US" dirty="0" err="1"/>
              <a:t>나눠주기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사진 보여주면서 자랑하기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사진 보면서 추억하기 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여행을 </a:t>
            </a:r>
            <a:r>
              <a:rPr lang="ko-KR" altLang="en-US" dirty="0" err="1"/>
              <a:t>가고싶은</a:t>
            </a:r>
            <a:r>
              <a:rPr lang="ko-KR" altLang="en-US" dirty="0"/>
              <a:t> 누군가에게 일정 자세히 설명해주기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FBD10-2AD3-4FF2-88A0-85CB922B452E}"/>
              </a:ext>
            </a:extLst>
          </p:cNvPr>
          <p:cNvSpPr txBox="1"/>
          <p:nvPr/>
        </p:nvSpPr>
        <p:spPr>
          <a:xfrm>
            <a:off x="4909224" y="3746222"/>
            <a:ext cx="3155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&lt;&lt; HERE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3B71C-CCDE-4564-A5F9-75DA797F2B7F}"/>
              </a:ext>
            </a:extLst>
          </p:cNvPr>
          <p:cNvSpPr txBox="1"/>
          <p:nvPr/>
        </p:nvSpPr>
        <p:spPr>
          <a:xfrm>
            <a:off x="9776297" y="4754656"/>
            <a:ext cx="3155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&lt;&lt; HERE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374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2665C-D468-4009-AC62-F905D5CC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여행가서 찍었던 사진으로 </a:t>
            </a:r>
            <a:br>
              <a:rPr lang="en-US" altLang="ko-KR" dirty="0"/>
            </a:br>
            <a:r>
              <a:rPr lang="ko-KR" altLang="en-US" dirty="0"/>
              <a:t>여행일정 복원하기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26E40-B864-497B-943E-00AE0FCC8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EXIF </a:t>
            </a:r>
            <a:r>
              <a:rPr lang="ko-KR" altLang="en-US" dirty="0"/>
              <a:t>메타데이터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sz="2000" dirty="0"/>
              <a:t>- GPS, </a:t>
            </a:r>
            <a:r>
              <a:rPr lang="ko-KR" altLang="en-US" sz="2000" dirty="0"/>
              <a:t>찍은 시간</a:t>
            </a:r>
            <a:r>
              <a:rPr lang="en-US" altLang="ko-KR" sz="2000" dirty="0"/>
              <a:t>, </a:t>
            </a:r>
            <a:r>
              <a:rPr lang="ko-KR" altLang="en-US" sz="2000" dirty="0"/>
              <a:t>기종 등 다양한 정보를 기록함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ko-KR" altLang="en-US" sz="2000" dirty="0"/>
              <a:t>국제표준은 없지만 보편적으로 쓰이고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83BBF4-9AA3-4ED8-811E-9BECBF3D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047" y="365125"/>
            <a:ext cx="334327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1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EDE69-1CCF-492C-92B4-3F6F0E8B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GPS, </a:t>
            </a:r>
            <a:r>
              <a:rPr lang="ko-KR" altLang="en-US" dirty="0"/>
              <a:t>시간정보 등을 활용해서 지도와 함께 방문한 장소</a:t>
            </a:r>
            <a:r>
              <a:rPr lang="en-US" altLang="ko-KR" dirty="0"/>
              <a:t>, </a:t>
            </a:r>
            <a:r>
              <a:rPr lang="ko-KR" altLang="en-US" dirty="0"/>
              <a:t>체류시간 등을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사진들 간의 지리적인 거리나 시간 등을 어떻게 해석해야</a:t>
            </a:r>
            <a:r>
              <a:rPr lang="en-US" altLang="ko-KR" dirty="0"/>
              <a:t> </a:t>
            </a:r>
            <a:r>
              <a:rPr lang="ko-KR" altLang="en-US" dirty="0"/>
              <a:t>잘 분류할 수 있을지 노력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즉석에서 사진 혹은 일정에 메모를 남길 수 있는 기능 등 있으면 좋을 법 한 기능 추가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21884E8-D883-403F-894B-A9D3E857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여행가서 찍었던 사진으로 </a:t>
            </a:r>
            <a:br>
              <a:rPr lang="en-US" altLang="ko-KR" dirty="0"/>
            </a:br>
            <a:r>
              <a:rPr lang="ko-KR" altLang="en-US" dirty="0"/>
              <a:t>여행일정 복원하기</a:t>
            </a:r>
          </a:p>
        </p:txBody>
      </p:sp>
    </p:spTree>
    <p:extLst>
      <p:ext uri="{BB962C8B-B14F-4D97-AF65-F5344CB8AC3E}">
        <p14:creationId xmlns:p14="http://schemas.microsoft.com/office/powerpoint/2010/main" val="66503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4E8B8-17B7-41C4-8522-4F09ED6E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BC983-99C4-4671-B5B5-9DCFAB94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여행에서 찍은 사진들의 </a:t>
            </a:r>
            <a:r>
              <a:rPr lang="en-US" altLang="ko-KR" dirty="0"/>
              <a:t>EXIF </a:t>
            </a:r>
            <a:r>
              <a:rPr lang="ko-KR" altLang="en-US" dirty="0"/>
              <a:t>데이터를 통해 지도에 방문한 장소들을 표시하고</a:t>
            </a:r>
            <a:r>
              <a:rPr lang="en-US" altLang="ko-KR" dirty="0"/>
              <a:t>,</a:t>
            </a:r>
            <a:r>
              <a:rPr lang="ko-KR" altLang="en-US" dirty="0"/>
              <a:t>시간 순서에 따라 볼 수 있게 만들어준다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방문한 장소 뿐만 아니라</a:t>
            </a:r>
            <a:r>
              <a:rPr lang="en-US" altLang="ko-KR" dirty="0"/>
              <a:t>, </a:t>
            </a:r>
            <a:r>
              <a:rPr lang="ko-KR" altLang="en-US" dirty="0"/>
              <a:t>찍은 대상에 대한 정보 또한 보여줄 수 있게 만든다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79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E08DF-1D6C-46C2-BED9-E0D47EC7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C74A1-09BB-4144-A82F-292E61FEA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1D0DCB-8256-4045-A501-F09CE0E8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2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4E8B8-17B7-41C4-8522-4F09ED6E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BC983-99C4-4671-B5B5-9DCFAB94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여행에서 찍은 사진들의 </a:t>
            </a:r>
            <a:r>
              <a:rPr lang="en-US" altLang="ko-KR" dirty="0"/>
              <a:t>EXIF </a:t>
            </a:r>
            <a:r>
              <a:rPr lang="ko-KR" altLang="en-US" dirty="0"/>
              <a:t>데이터를 통해 지도에 방문한 장소들을 표시하고</a:t>
            </a:r>
            <a:r>
              <a:rPr lang="en-US" altLang="ko-KR" dirty="0"/>
              <a:t>,</a:t>
            </a:r>
            <a:r>
              <a:rPr lang="ko-KR" altLang="en-US" dirty="0"/>
              <a:t>시간 순서에 따라 볼 수 있게 만들어준다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방문한 장소 뿐만 아니라</a:t>
            </a:r>
            <a:r>
              <a:rPr lang="en-US" altLang="ko-KR" dirty="0"/>
              <a:t>, </a:t>
            </a:r>
            <a:r>
              <a:rPr lang="ko-KR" altLang="en-US" dirty="0"/>
              <a:t>찍은 대상에 대한 정보 또한 보여줄 수 있게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+@. </a:t>
            </a:r>
            <a:r>
              <a:rPr lang="ko-KR" altLang="en-US" dirty="0"/>
              <a:t>비슷한 사진들 중에서 제일 잘 나온 사진을 </a:t>
            </a:r>
            <a:r>
              <a:rPr lang="ko-KR" altLang="en-US" dirty="0" err="1"/>
              <a:t>골라주기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+@. </a:t>
            </a:r>
            <a:r>
              <a:rPr lang="ko-KR" altLang="en-US" dirty="0"/>
              <a:t>남들과 편하게 공유할 수 있게 만들기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06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FBAD6-F0BE-4B6B-8BF3-FD0E535B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~</a:t>
            </a:r>
            <a:r>
              <a:rPr lang="ko-KR" altLang="en-US" dirty="0"/>
              <a:t>빠르고 편안한</a:t>
            </a:r>
            <a:r>
              <a:rPr lang="en-US" altLang="ko-KR" dirty="0"/>
              <a:t>, </a:t>
            </a:r>
            <a:r>
              <a:rPr lang="ko-KR" altLang="en-US" dirty="0"/>
              <a:t>여행 기록 소프트웨어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F0D46-6951-4D5F-B333-F8EC4E13C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10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62B01-778E-41C1-B69B-FC0E0F31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 후에 알게 되었던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5EA6A-C06D-43A9-81B0-754E172A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구글에서 위치정보 수집 </a:t>
            </a:r>
            <a:r>
              <a:rPr lang="ko-KR" altLang="en-US" dirty="0" err="1"/>
              <a:t>동의시</a:t>
            </a:r>
            <a:r>
              <a:rPr lang="ko-KR" altLang="en-US" dirty="0"/>
              <a:t> 이용 가능한</a:t>
            </a:r>
            <a:endParaRPr lang="en-US" altLang="ko-KR" dirty="0"/>
          </a:p>
          <a:p>
            <a:r>
              <a:rPr lang="ko-KR" altLang="en-US" dirty="0"/>
              <a:t>구글 타임라인에서 핸드폰에 상주하며 정보를 수집해서</a:t>
            </a:r>
            <a:endParaRPr lang="en-US" altLang="ko-KR" dirty="0"/>
          </a:p>
          <a:p>
            <a:r>
              <a:rPr lang="ko-KR" altLang="en-US" dirty="0"/>
              <a:t>매우 비슷한 서비스를 하는 중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ABD871-8E87-4F73-97C8-71CEE813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83058"/>
            <a:ext cx="78009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6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226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맑은 고딕</vt:lpstr>
      <vt:lpstr>메이플스토리</vt:lpstr>
      <vt:lpstr>Office 테마</vt:lpstr>
      <vt:lpstr>사진을 통한 여행기록  소프트웨어</vt:lpstr>
      <vt:lpstr>여행을 다녀오고 나서</vt:lpstr>
      <vt:lpstr>여행가서 찍었던 사진으로  여행일정 복원하기</vt:lpstr>
      <vt:lpstr>여행가서 찍었던 사진으로  여행일정 복원하기</vt:lpstr>
      <vt:lpstr>목표</vt:lpstr>
      <vt:lpstr>PowerPoint 프레젠테이션</vt:lpstr>
      <vt:lpstr>목표</vt:lpstr>
      <vt:lpstr>~빠르고 편안한, 여행 기록 소프트웨어~</vt:lpstr>
      <vt:lpstr>결정 후에 알게 되었던 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사진을 통한 여행기록  소프트웨어</dc:title>
  <dc:creator>DAEWON KIM</dc:creator>
  <cp:lastModifiedBy>DAEWON KIM</cp:lastModifiedBy>
  <cp:revision>11</cp:revision>
  <dcterms:created xsi:type="dcterms:W3CDTF">2019-09-09T05:43:20Z</dcterms:created>
  <dcterms:modified xsi:type="dcterms:W3CDTF">2019-09-09T07:22:10Z</dcterms:modified>
</cp:coreProperties>
</file>