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6858000" type="screen4x3"/>
  <p:notesSz cx="6858000" cy="9144000"/>
  <p:embeddedFontLst>
    <p:embeddedFont>
      <p:font typeface="맑은 고딕" pitchFamily="50" charset="-127"/>
      <p:regular r:id="rId11"/>
      <p:bold r:id="rId12"/>
    </p:embeddedFont>
    <p:embeddedFont>
      <p:font typeface="a시월구일4" pitchFamily="18" charset="-127"/>
      <p:regular r:id="rId13"/>
    </p:embeddedFont>
    <p:embeddedFont>
      <p:font typeface="a고딕12" pitchFamily="18" charset="-127"/>
      <p:regular r:id="rId14"/>
    </p:embeddedFont>
    <p:embeddedFont>
      <p:font typeface="a고딕15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64" autoAdjust="0"/>
  </p:normalViewPr>
  <p:slideViewPr>
    <p:cSldViewPr>
      <p:cViewPr>
        <p:scale>
          <a:sx n="66" d="100"/>
          <a:sy n="66" d="100"/>
        </p:scale>
        <p:origin x="-15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시월구일4" pitchFamily="18" charset="-127"/>
                <a:ea typeface="a시월구일4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고딕12" pitchFamily="18" charset="-127"/>
                <a:ea typeface="a고딕12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고딕15" pitchFamily="18" charset="-127"/>
                <a:ea typeface="a고딕15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>
                <a:latin typeface="a고딕12" pitchFamily="18" charset="-127"/>
                <a:ea typeface="a고딕12" pitchFamily="18" charset="-127"/>
              </a:defRPr>
            </a:lvl1pPr>
            <a:lvl2pPr>
              <a:defRPr sz="1800">
                <a:latin typeface="a고딕12" pitchFamily="18" charset="-127"/>
                <a:ea typeface="a고딕12" pitchFamily="18" charset="-127"/>
              </a:defRPr>
            </a:lvl2pPr>
            <a:lvl3pPr>
              <a:defRPr sz="1600">
                <a:latin typeface="a고딕12" pitchFamily="18" charset="-127"/>
                <a:ea typeface="a고딕12" pitchFamily="18" charset="-127"/>
              </a:defRPr>
            </a:lvl3pPr>
            <a:lvl4pPr>
              <a:defRPr sz="1400">
                <a:latin typeface="a고딕12" pitchFamily="18" charset="-127"/>
                <a:ea typeface="a고딕12" pitchFamily="18" charset="-127"/>
              </a:defRPr>
            </a:lvl4pPr>
            <a:lvl5pPr>
              <a:defRPr sz="1400">
                <a:latin typeface="a고딕12" pitchFamily="18" charset="-127"/>
                <a:ea typeface="a고딕12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고딕15" pitchFamily="18" charset="-127"/>
                <a:ea typeface="a고딕15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고딕12" pitchFamily="18" charset="-127"/>
                <a:ea typeface="a고딕12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49B-DA30-4C70-AE1F-777C913B3868}" type="datetimeFigureOut">
              <a:rPr lang="ko-KR" altLang="en-US" smtClean="0"/>
              <a:pPr/>
              <a:t>2019-09-09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959A-A16C-4BFE-B5DF-7E79D36B9FD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005064"/>
            <a:ext cx="9144000" cy="2852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4149080"/>
            <a:ext cx="7772400" cy="1470025"/>
          </a:xfrm>
        </p:spPr>
        <p:txBody>
          <a:bodyPr/>
          <a:lstStyle/>
          <a:p>
            <a:pPr algn="l"/>
            <a:r>
              <a:rPr lang="ko-KR" altLang="en-US" dirty="0" err="1" smtClean="0">
                <a:solidFill>
                  <a:schemeClr val="bg1"/>
                </a:solidFill>
                <a:latin typeface="a시월구일4" pitchFamily="18" charset="-127"/>
                <a:ea typeface="a시월구일4" pitchFamily="18" charset="-127"/>
              </a:rPr>
              <a:t>패미컴</a:t>
            </a:r>
            <a:r>
              <a:rPr lang="en-US" altLang="ko-KR" dirty="0" smtClean="0">
                <a:solidFill>
                  <a:schemeClr val="bg1"/>
                </a:solidFill>
                <a:latin typeface="a시월구일4" pitchFamily="18" charset="-127"/>
                <a:ea typeface="a시월구일4" pitchFamily="18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시월구일4" pitchFamily="18" charset="-127"/>
                <a:ea typeface="a시월구일4" pitchFamily="18" charset="-127"/>
              </a:rPr>
              <a:t>Famicom</a:t>
            </a:r>
            <a:r>
              <a:rPr lang="en-US" altLang="ko-KR" dirty="0" smtClean="0">
                <a:solidFill>
                  <a:schemeClr val="bg1"/>
                </a:solidFill>
                <a:latin typeface="a시월구일4" pitchFamily="18" charset="-127"/>
                <a:ea typeface="a시월구일4" pitchFamily="18" charset="-127"/>
              </a:rPr>
              <a:t>)</a:t>
            </a:r>
            <a:br>
              <a:rPr lang="en-US" altLang="ko-KR" dirty="0" smtClean="0">
                <a:solidFill>
                  <a:schemeClr val="bg1"/>
                </a:solidFill>
                <a:latin typeface="a시월구일4" pitchFamily="18" charset="-127"/>
                <a:ea typeface="a시월구일4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a시월구일4" pitchFamily="18" charset="-127"/>
                <a:ea typeface="a시월구일4" pitchFamily="18" charset="-127"/>
              </a:rPr>
              <a:t>프로그래밍 프로젝트</a:t>
            </a:r>
            <a:endParaRPr lang="ko-KR" altLang="en-US" dirty="0">
              <a:solidFill>
                <a:schemeClr val="bg1"/>
              </a:solidFill>
              <a:latin typeface="a시월구일4" pitchFamily="18" charset="-127"/>
              <a:ea typeface="a시월구일4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6021288"/>
            <a:ext cx="3024336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>
                <a:solidFill>
                  <a:schemeClr val="bg1"/>
                </a:solidFill>
              </a:rPr>
              <a:t>김대원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ko-KR" altLang="en-US" sz="2400" dirty="0" smtClean="0">
                <a:solidFill>
                  <a:schemeClr val="bg1"/>
                </a:solidFill>
              </a:rPr>
              <a:t>배은태</a:t>
            </a:r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ko-KR" altLang="en-US" sz="2400" dirty="0" smtClean="0">
                <a:solidFill>
                  <a:schemeClr val="bg1"/>
                </a:solidFill>
              </a:rPr>
              <a:t>심정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5805264"/>
            <a:ext cx="3528392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26" name="Picture 2" descr="C:\Users\Owner\Desktop\Nintendo-Famicom-Console-Set-F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5726" y="476672"/>
            <a:ext cx="7232548" cy="3863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en-US" altLang="ko-KR" dirty="0" smtClean="0"/>
              <a:t>6502 </a:t>
            </a:r>
            <a:r>
              <a:rPr lang="ko-KR" altLang="en-US" dirty="0" smtClean="0"/>
              <a:t>어셈블러</a:t>
            </a: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각종 에디터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pPr>
              <a:buFont typeface="Wingdings" pitchFamily="2" charset="2"/>
              <a:buChar char="v"/>
            </a:pPr>
            <a:r>
              <a:rPr lang="ko-KR" altLang="en-US" dirty="0" smtClean="0"/>
              <a:t>제외된 주제들</a:t>
            </a:r>
            <a:endParaRPr lang="en-US" altLang="ko-KR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Midi to NES music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dirty="0" smtClean="0"/>
              <a:t>게임 컨트롤러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1983</a:t>
            </a:r>
            <a:r>
              <a:rPr lang="ko-KR" altLang="en-US" dirty="0" smtClean="0"/>
              <a:t>년 출시된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콘솔인 </a:t>
            </a:r>
            <a:r>
              <a:rPr lang="ko-KR" altLang="en-US" dirty="0" err="1" smtClean="0"/>
              <a:t>패미컴을</a:t>
            </a:r>
            <a:r>
              <a:rPr lang="ko-KR" altLang="en-US" dirty="0" smtClean="0"/>
              <a:t> 위한 소프트웨어 개발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6502</a:t>
            </a:r>
            <a:r>
              <a:rPr lang="ko-KR" altLang="en-US" dirty="0" smtClean="0"/>
              <a:t> 어셈블러</a:t>
            </a:r>
            <a:endParaRPr lang="en-US" altLang="ko-KR" dirty="0" smtClean="0"/>
          </a:p>
          <a:p>
            <a:r>
              <a:rPr lang="ko-KR" altLang="en-US" dirty="0" err="1" smtClean="0"/>
              <a:t>패미컴에서</a:t>
            </a:r>
            <a:r>
              <a:rPr lang="ko-KR" altLang="en-US" dirty="0" smtClean="0"/>
              <a:t> 구동되는 소프트웨어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패미컴을</a:t>
            </a:r>
            <a:r>
              <a:rPr lang="ko-KR" altLang="en-US" dirty="0" smtClean="0"/>
              <a:t> 구성하는 그래픽 처리 </a:t>
            </a:r>
            <a:r>
              <a:rPr lang="ko-KR" altLang="en-US" dirty="0" err="1" smtClean="0"/>
              <a:t>유닛</a:t>
            </a:r>
            <a:r>
              <a:rPr lang="en-US" altLang="ko-KR" dirty="0" smtClean="0"/>
              <a:t>(PPU), </a:t>
            </a:r>
            <a:r>
              <a:rPr lang="ko-KR" altLang="en-US" dirty="0" smtClean="0"/>
              <a:t>사운드 칩</a:t>
            </a:r>
            <a:r>
              <a:rPr lang="en-US" altLang="ko-KR" dirty="0" smtClean="0"/>
              <a:t>(APU) </a:t>
            </a:r>
            <a:r>
              <a:rPr lang="ko-KR" altLang="en-US" dirty="0" smtClean="0"/>
              <a:t>등의 하드웨어의 동작 방식을 이해하고 제작한 어셈블러를 활용하여 </a:t>
            </a:r>
            <a:r>
              <a:rPr lang="ko-KR" altLang="en-US" dirty="0" err="1" smtClean="0"/>
              <a:t>패미컴에서</a:t>
            </a:r>
            <a:r>
              <a:rPr lang="ko-KR" altLang="en-US" dirty="0" smtClean="0"/>
              <a:t> 작동하는 소프트웨어를 직접 개발한다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소프트웨어 개발에 편의를 주는 각종 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하드코딩하기 어려운 게임 데이터들을 시각화할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기반의 툴을 제작한다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제외된 주제들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Midi </a:t>
            </a:r>
            <a:r>
              <a:rPr lang="en-US" altLang="ko-KR" dirty="0" smtClean="0"/>
              <a:t>to NES music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컨트롤러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6502 </a:t>
            </a:r>
            <a:r>
              <a:rPr lang="ko-KR" altLang="en-US" dirty="0" smtClean="0"/>
              <a:t>어셈블러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MOS 6502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1975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MOS </a:t>
            </a:r>
            <a:r>
              <a:rPr lang="ko-KR" altLang="en-US" dirty="0" smtClean="0"/>
              <a:t>테크놀로지에서 출시한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프로세서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Apple II, Commodore 64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컴퓨터에 내장된 것으로도 잘 알려져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패미컴에는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RP2A03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6502 </a:t>
            </a:r>
            <a:r>
              <a:rPr lang="ko-KR" altLang="en-US" dirty="0" smtClean="0"/>
              <a:t>기반의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칩 내장</a:t>
            </a:r>
            <a:endParaRPr lang="en-US" altLang="ko-KR" dirty="0" smtClean="0"/>
          </a:p>
          <a:p>
            <a:r>
              <a:rPr lang="ko-KR" altLang="en-US" dirty="0" smtClean="0"/>
              <a:t>직접 구현한 어셈블러를 통해 </a:t>
            </a:r>
            <a:r>
              <a:rPr lang="ko-KR" altLang="en-US" dirty="0" err="1" smtClean="0"/>
              <a:t>패미컴용</a:t>
            </a:r>
            <a:r>
              <a:rPr lang="ko-KR" altLang="en-US" dirty="0" smtClean="0"/>
              <a:t> 소프트웨어 개발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1" name="Picture 3" descr="C:\Users\Owner\Desktop\MOS_6502AD_4585_top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3199058"/>
            <a:ext cx="4712060" cy="1715734"/>
          </a:xfrm>
          <a:prstGeom prst="rect">
            <a:avLst/>
          </a:prstGeom>
          <a:noFill/>
        </p:spPr>
      </p:pic>
      <p:pic>
        <p:nvPicPr>
          <p:cNvPr id="2052" name="Picture 4" descr="C:\Users\Owner\Desktop\Commodore-64-Computer-F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4698768"/>
            <a:ext cx="3486432" cy="1970592"/>
          </a:xfrm>
          <a:prstGeom prst="rect">
            <a:avLst/>
          </a:prstGeom>
          <a:noFill/>
        </p:spPr>
      </p:pic>
      <p:pic>
        <p:nvPicPr>
          <p:cNvPr id="2053" name="Picture 5" descr="C:\Users\Owner\Desktop\Apple_II_tranparent_8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482744"/>
            <a:ext cx="2274998" cy="2095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6502 </a:t>
            </a:r>
            <a:r>
              <a:rPr lang="ko-KR" altLang="en-US" dirty="0" smtClean="0"/>
              <a:t>어셈블러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6502 </a:t>
            </a:r>
            <a:r>
              <a:rPr lang="ko-KR" altLang="en-US" dirty="0" smtClean="0"/>
              <a:t>어셈블리어 코드와 </a:t>
            </a:r>
            <a:r>
              <a:rPr lang="ko-KR" altLang="en-US" dirty="0" err="1" smtClean="0"/>
              <a:t>어셈블된</a:t>
            </a:r>
            <a:r>
              <a:rPr lang="ko-KR" altLang="en-US" dirty="0" smtClean="0"/>
              <a:t> 기계어 코드의 예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3215246" cy="381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996952"/>
            <a:ext cx="58959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각종 에디터 툴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패미컴은</a:t>
            </a:r>
            <a:r>
              <a:rPr lang="ko-KR" altLang="en-US" dirty="0" smtClean="0"/>
              <a:t> 메모리 절약을 위해 특수한 방식으로 색상과 </a:t>
            </a:r>
            <a:r>
              <a:rPr lang="ko-KR" altLang="en-US" dirty="0" err="1" smtClean="0"/>
              <a:t>스프라이트를</a:t>
            </a:r>
            <a:r>
              <a:rPr lang="ko-KR" altLang="en-US" dirty="0" smtClean="0"/>
              <a:t> 표현한다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 데이터들을 직접 하드코딩 하는 방법은 매우 비효율적이고 융통성이 떨어지기 때문에 개발에 편의를 주기 위해 데이터를 시각화하고 편집도 할 수 있는 각종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기반의 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패미컴의</a:t>
            </a:r>
            <a:r>
              <a:rPr lang="ko-KR" altLang="en-US" dirty="0" smtClean="0"/>
              <a:t> 데이터 표현과 하드웨어 동작 방식을 이해할 필요 있음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704294"/>
            <a:ext cx="2992969" cy="28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3268" y="3704294"/>
            <a:ext cx="2865116" cy="274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오른쪽 화살표 7"/>
          <p:cNvSpPr/>
          <p:nvPr/>
        </p:nvSpPr>
        <p:spPr>
          <a:xfrm>
            <a:off x="4128922" y="4826759"/>
            <a:ext cx="886157" cy="590771"/>
          </a:xfrm>
          <a:prstGeom prst="rightArrow">
            <a:avLst>
              <a:gd name="adj1" fmla="val 50000"/>
              <a:gd name="adj2" fmla="val 856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제외된 주제들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Midi to NES music, </a:t>
            </a:r>
            <a:r>
              <a:rPr lang="ko-KR" altLang="en-US" dirty="0" smtClean="0"/>
              <a:t>게임 컨트롤러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Midi to NES music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Midi </a:t>
            </a:r>
            <a:r>
              <a:rPr lang="ko-KR" altLang="en-US" dirty="0" smtClean="0"/>
              <a:t>파일로 구성된 음악을 분석하여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채널을 이용하는 </a:t>
            </a:r>
            <a:r>
              <a:rPr lang="ko-KR" altLang="en-US" dirty="0" err="1" smtClean="0"/>
              <a:t>패미컴</a:t>
            </a:r>
            <a:r>
              <a:rPr lang="ko-KR" altLang="en-US" dirty="0" smtClean="0"/>
              <a:t> 음악으로 변환하는 프로그램 제작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668517" y="2636912"/>
            <a:ext cx="2592288" cy="3781374"/>
            <a:chOff x="3900488" y="3248025"/>
            <a:chExt cx="1343025" cy="212710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00488" y="3248025"/>
              <a:ext cx="13430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00488" y="3717032"/>
              <a:ext cx="13430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00488" y="4149080"/>
              <a:ext cx="13430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00488" y="4581128"/>
              <a:ext cx="13430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00488" y="5013176"/>
              <a:ext cx="13430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2483768" y="2780928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Square 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3573016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Square 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83768" y="435581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Triangle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83768" y="51479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Noise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83768" y="586798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DPCM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컨트롤러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패드나 </a:t>
            </a:r>
            <a:r>
              <a:rPr lang="ko-KR" altLang="en-US" dirty="0" err="1" smtClean="0"/>
              <a:t>재퍼</a:t>
            </a:r>
            <a:r>
              <a:rPr lang="en-US" altLang="ko-KR" dirty="0" smtClean="0"/>
              <a:t>(zapper) </a:t>
            </a:r>
            <a:r>
              <a:rPr lang="ko-KR" altLang="en-US" dirty="0" smtClean="0"/>
              <a:t>등의 입력장치에 대응하는 게임 컨트롤러 제작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아두이노</a:t>
            </a:r>
            <a:r>
              <a:rPr lang="ko-KR" altLang="en-US" dirty="0" smtClean="0"/>
              <a:t> 등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보드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시연은 에뮬레이터를 이용하므로 출력 신호는 에뮬레이터에 </a:t>
            </a:r>
            <a:r>
              <a:rPr lang="ko-KR" altLang="en-US" dirty="0" err="1" smtClean="0"/>
              <a:t>매핑된</a:t>
            </a:r>
            <a:r>
              <a:rPr lang="ko-KR" altLang="en-US" dirty="0" smtClean="0"/>
              <a:t> 키보드 값 출력</a:t>
            </a:r>
            <a:endParaRPr lang="ko-KR" altLang="en-US" dirty="0"/>
          </a:p>
        </p:txBody>
      </p:sp>
      <p:pic>
        <p:nvPicPr>
          <p:cNvPr id="1026" name="Picture 2" descr="C:\Users\Owner\Desktop\cse\컴공종합설계\Nintendo-Famicom-Controller-I-FL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429000"/>
            <a:ext cx="3727486" cy="2609240"/>
          </a:xfrm>
          <a:prstGeom prst="rect">
            <a:avLst/>
          </a:prstGeom>
          <a:noFill/>
        </p:spPr>
      </p:pic>
      <p:pic>
        <p:nvPicPr>
          <p:cNvPr id="1027" name="Picture 3" descr="C:\Users\Owner\Desktop\cse\컴공종합설계\Nintendo-Entertainment-System-NES-Zapper-Gray-L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3733984"/>
            <a:ext cx="4084980" cy="1965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257</Words>
  <Application>Microsoft Office PowerPoint</Application>
  <PresentationFormat>화면 슬라이드 쇼(4:3)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맑은 고딕</vt:lpstr>
      <vt:lpstr>a시월구일4</vt:lpstr>
      <vt:lpstr>a고딕12</vt:lpstr>
      <vt:lpstr>a고딕15</vt:lpstr>
      <vt:lpstr>Wingdings</vt:lpstr>
      <vt:lpstr>Office 테마</vt:lpstr>
      <vt:lpstr>패미컴(Famicom) 프로그래밍 프로젝트</vt:lpstr>
      <vt:lpstr>목차</vt:lpstr>
      <vt:lpstr>프로젝트 개요</vt:lpstr>
      <vt:lpstr>6502 어셈블러</vt:lpstr>
      <vt:lpstr>6502 어셈블러</vt:lpstr>
      <vt:lpstr>각종 에디터 툴</vt:lpstr>
      <vt:lpstr>제외된 주제들</vt:lpstr>
      <vt:lpstr>Midi to NES music</vt:lpstr>
      <vt:lpstr>게임 컨트롤러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패미컴 게임 프로젝트</dc:title>
  <dc:creator>Owner</dc:creator>
  <cp:lastModifiedBy>Owner</cp:lastModifiedBy>
  <cp:revision>62</cp:revision>
  <dcterms:created xsi:type="dcterms:W3CDTF">2019-09-08T03:01:31Z</dcterms:created>
  <dcterms:modified xsi:type="dcterms:W3CDTF">2019-09-09T05:34:43Z</dcterms:modified>
</cp:coreProperties>
</file>