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5" r:id="rId4"/>
    <p:sldId id="276" r:id="rId5"/>
    <p:sldId id="295" r:id="rId6"/>
    <p:sldId id="296" r:id="rId7"/>
    <p:sldId id="297" r:id="rId8"/>
    <p:sldId id="273" r:id="rId9"/>
    <p:sldId id="28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78" r:id="rId21"/>
    <p:sldId id="279" r:id="rId22"/>
    <p:sldId id="298" r:id="rId23"/>
    <p:sldId id="311" r:id="rId24"/>
    <p:sldId id="312" r:id="rId25"/>
    <p:sldId id="313" r:id="rId26"/>
    <p:sldId id="317" r:id="rId27"/>
    <p:sldId id="314" r:id="rId28"/>
    <p:sldId id="315" r:id="rId29"/>
    <p:sldId id="316" r:id="rId30"/>
    <p:sldId id="318" r:id="rId31"/>
    <p:sldId id="32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" initials="k" lastIdx="1" clrIdx="0">
    <p:extLst>
      <p:ext uri="{19B8F6BF-5375-455C-9EA6-DF929625EA0E}">
        <p15:presenceInfo xmlns:p15="http://schemas.microsoft.com/office/powerpoint/2012/main" userId="k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94660"/>
  </p:normalViewPr>
  <p:slideViewPr>
    <p:cSldViewPr>
      <p:cViewPr varScale="1">
        <p:scale>
          <a:sx n="110" d="100"/>
          <a:sy n="110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2188"/>
            <a:ext cx="8229600" cy="1066800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cc.gnu.org/onlinedo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Week 4 : Unix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diary_exe </a:t>
            </a:r>
            <a:r>
              <a:rPr lang="ko-KR" altLang="en-US" smtClean="0"/>
              <a:t>파일 만들기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5410349" cy="36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diary.h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diary.h </a:t>
            </a:r>
            <a:r>
              <a:rPr lang="ko-KR" altLang="en-US" smtClean="0"/>
              <a:t>헤더파일</a:t>
            </a:r>
            <a:endParaRPr lang="en-US" altLang="ko-KR" smtClean="0"/>
          </a:p>
          <a:p>
            <a:pPr lvl="1"/>
            <a:r>
              <a:rPr lang="en-US" altLang="ko-KR" smtClean="0"/>
              <a:t>vi diary.h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938264"/>
            <a:ext cx="7077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memo.c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파일 만들기</a:t>
            </a:r>
            <a:endParaRPr lang="en-US" altLang="ko-KR" smtClean="0"/>
          </a:p>
          <a:p>
            <a:pPr lvl="1"/>
            <a:r>
              <a:rPr lang="en-US" altLang="ko-KR" smtClean="0"/>
              <a:t>vi memo.c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636912"/>
            <a:ext cx="7324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3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calendar.c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파일 만들기</a:t>
            </a:r>
            <a:endParaRPr lang="en-US" altLang="ko-KR"/>
          </a:p>
          <a:p>
            <a:pPr lvl="1"/>
            <a:r>
              <a:rPr lang="en-US" altLang="ko-KR" smtClean="0"/>
              <a:t>vi calendar.c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492896"/>
            <a:ext cx="74104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main.c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만들기</a:t>
            </a:r>
            <a:endParaRPr lang="en-US" altLang="ko-KR" smtClean="0"/>
          </a:p>
          <a:p>
            <a:pPr lvl="1"/>
            <a:r>
              <a:rPr lang="en-US" altLang="ko-KR" smtClean="0"/>
              <a:t>vi main.c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08920"/>
            <a:ext cx="7429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생성된 파일 확인하기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ls </a:t>
            </a:r>
            <a:r>
              <a:rPr lang="ko-KR" altLang="en-US" smtClean="0"/>
              <a:t>명령어를 사용해 파일이 제대로 생성되었는지 확인</a:t>
            </a:r>
            <a:endParaRPr lang="ko-KR" altLang="en-US"/>
          </a:p>
        </p:txBody>
      </p:sp>
      <p:pic>
        <p:nvPicPr>
          <p:cNvPr id="1026" name="Picture 2" descr="http://cfile25.uf.tistory.com/image/2165D14856E593050266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29" y="3157339"/>
            <a:ext cx="7810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2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 </a:t>
            </a:r>
            <a:r>
              <a:rPr lang="ko-KR" altLang="en-US"/>
              <a:t>없이 컴파일해보기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 </a:t>
            </a:r>
            <a:r>
              <a:rPr lang="ko-KR" altLang="en-US" smtClean="0"/>
              <a:t>파일에서 </a:t>
            </a:r>
            <a:r>
              <a:rPr lang="en-US" altLang="ko-KR" smtClean="0"/>
              <a:t>Object </a:t>
            </a:r>
            <a:r>
              <a:rPr lang="ko-KR" altLang="en-US" smtClean="0"/>
              <a:t>파일 생성하기</a:t>
            </a:r>
            <a:endParaRPr lang="en-US" altLang="ko-KR" smtClean="0"/>
          </a:p>
          <a:p>
            <a:pPr lvl="1"/>
            <a:r>
              <a:rPr lang="en-US" altLang="ko-KR" smtClean="0"/>
              <a:t>gcc –c –o memo.o memo.c</a:t>
            </a:r>
          </a:p>
          <a:p>
            <a:pPr lvl="1"/>
            <a:r>
              <a:rPr lang="en-US" altLang="ko-KR" smtClean="0"/>
              <a:t>gcc –c –o calendar.o calendar.c</a:t>
            </a:r>
          </a:p>
          <a:p>
            <a:pPr lvl="1"/>
            <a:r>
              <a:rPr lang="en-US" altLang="ko-KR" smtClean="0"/>
              <a:t>gcc –c –o main.o main.c</a:t>
            </a:r>
          </a:p>
          <a:p>
            <a:pPr lvl="2"/>
            <a:r>
              <a:rPr lang="en-US" altLang="ko-KR" smtClean="0"/>
              <a:t>-c : Object </a:t>
            </a:r>
            <a:r>
              <a:rPr lang="ko-KR" altLang="en-US" smtClean="0"/>
              <a:t>파일을 생성하는 옵션</a:t>
            </a:r>
            <a:endParaRPr lang="en-US" altLang="ko-KR" smtClean="0"/>
          </a:p>
          <a:p>
            <a:pPr lvl="2"/>
            <a:r>
              <a:rPr lang="en-US" altLang="ko-KR" smtClean="0"/>
              <a:t>-o : </a:t>
            </a:r>
            <a:r>
              <a:rPr lang="ko-KR" altLang="en-US" smtClean="0"/>
              <a:t>생성될 파일 이름을 지정하는 옵션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지정하지 않을 시 파일 이름이 </a:t>
            </a:r>
            <a:r>
              <a:rPr lang="en-US" altLang="ko-KR" smtClean="0"/>
              <a:t>a.out</a:t>
            </a:r>
            <a:r>
              <a:rPr lang="ko-KR" altLang="en-US" smtClean="0"/>
              <a:t>이 됨</a:t>
            </a:r>
            <a:r>
              <a:rPr lang="en-US" altLang="ko-KR" smtClean="0"/>
              <a:t>)</a:t>
            </a:r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ls</a:t>
            </a:r>
            <a:r>
              <a:rPr lang="ko-KR" altLang="en-US" smtClean="0"/>
              <a:t> 명령어로 </a:t>
            </a:r>
            <a:r>
              <a:rPr lang="en-US" altLang="ko-KR" smtClean="0"/>
              <a:t>object </a:t>
            </a:r>
            <a:r>
              <a:rPr lang="ko-KR" altLang="en-US" smtClean="0"/>
              <a:t>파일이 제대로 생성되었는지 확인</a:t>
            </a:r>
            <a:endParaRPr lang="ko-KR" altLang="en-US"/>
          </a:p>
        </p:txBody>
      </p:sp>
      <p:pic>
        <p:nvPicPr>
          <p:cNvPr id="2050" name="Picture 2" descr="http://cfile23.uf.tistory.com/image/2124DD3856E5918C0B93F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50776" r="215" b="-1"/>
          <a:stretch/>
        </p:blipFill>
        <p:spPr bwMode="auto">
          <a:xfrm>
            <a:off x="666750" y="5085184"/>
            <a:ext cx="7810500" cy="6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7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 </a:t>
            </a:r>
            <a:r>
              <a:rPr lang="ko-KR" altLang="en-US"/>
              <a:t>없이 컴파일해보기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생성된 </a:t>
            </a:r>
            <a:r>
              <a:rPr lang="en-US" altLang="ko-KR" smtClean="0"/>
              <a:t>Object </a:t>
            </a:r>
            <a:r>
              <a:rPr lang="ko-KR" altLang="en-US" smtClean="0"/>
              <a:t>파일을 묶어 컴파일을 통해 </a:t>
            </a:r>
            <a:r>
              <a:rPr lang="en-US" altLang="ko-KR" smtClean="0"/>
              <a:t>diary_exe </a:t>
            </a:r>
            <a:r>
              <a:rPr lang="ko-KR" altLang="en-US" smtClean="0"/>
              <a:t>실행파일 생성하기</a:t>
            </a:r>
            <a:endParaRPr lang="en-US" altLang="ko-KR" smtClean="0"/>
          </a:p>
          <a:p>
            <a:pPr lvl="1"/>
            <a:r>
              <a:rPr lang="en-US" altLang="ko-KR" smtClean="0"/>
              <a:t>gcc –o diary_exe main.o memo.o calendar.o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ls </a:t>
            </a:r>
            <a:r>
              <a:rPr lang="ko-KR" altLang="en-US" smtClean="0"/>
              <a:t>명령어를 통해 확인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3074" name="Picture 2" descr="http://cfile21.uf.tistory.com/image/2101F03556E59170084F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757413"/>
            <a:ext cx="78105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7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 </a:t>
            </a:r>
            <a:r>
              <a:rPr lang="ko-KR" altLang="en-US"/>
              <a:t>없이 컴파일해보기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diary_exe </a:t>
            </a:r>
            <a:r>
              <a:rPr lang="ko-KR" altLang="en-US" smtClean="0"/>
              <a:t>파일 실행시켜보기</a:t>
            </a:r>
            <a:endParaRPr lang="en-US" altLang="ko-KR" smtClean="0"/>
          </a:p>
          <a:p>
            <a:pPr lvl="1"/>
            <a:r>
              <a:rPr lang="en-US" altLang="ko-KR" smtClean="0"/>
              <a:t>./diary_exe</a:t>
            </a:r>
            <a:endParaRPr lang="ko-KR" altLang="en-US"/>
          </a:p>
        </p:txBody>
      </p:sp>
      <p:pic>
        <p:nvPicPr>
          <p:cNvPr id="4098" name="Picture 2" descr="http://cfile9.uf.tistory.com/image/215B143656E591B42D59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924944"/>
            <a:ext cx="7810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– make</a:t>
            </a:r>
            <a:r>
              <a:rPr lang="ko-KR" altLang="en-US" smtClean="0"/>
              <a:t>를 이용한 컴파일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Makefile</a:t>
            </a:r>
            <a:r>
              <a:rPr lang="ko-KR" altLang="en-US" smtClean="0"/>
              <a:t>의 구조</a:t>
            </a:r>
            <a:endParaRPr lang="en-US" altLang="ko-KR" smtClean="0"/>
          </a:p>
          <a:p>
            <a:pPr lvl="1"/>
            <a:r>
              <a:rPr lang="ko-KR" altLang="en-US" smtClean="0"/>
              <a:t>목적파일</a:t>
            </a:r>
            <a:r>
              <a:rPr lang="en-US" altLang="ko-KR" smtClean="0"/>
              <a:t>(Target) : </a:t>
            </a:r>
            <a:r>
              <a:rPr lang="ko-KR" altLang="en-US" smtClean="0"/>
              <a:t>명령어가 수행되어 나온 결과를 저장할 파일</a:t>
            </a:r>
            <a:endParaRPr lang="en-US" altLang="ko-KR" smtClean="0"/>
          </a:p>
          <a:p>
            <a:pPr lvl="1"/>
            <a:r>
              <a:rPr lang="ko-KR" altLang="en-US" smtClean="0"/>
              <a:t>의존성</a:t>
            </a:r>
            <a:r>
              <a:rPr lang="en-US" altLang="ko-KR" smtClean="0"/>
              <a:t>(Dependency) : </a:t>
            </a:r>
            <a:r>
              <a:rPr lang="ko-KR" altLang="en-US" smtClean="0"/>
              <a:t>목적파일을 만들기 위해 필요한 재료</a:t>
            </a:r>
            <a:endParaRPr lang="en-US" altLang="ko-KR" smtClean="0"/>
          </a:p>
          <a:p>
            <a:pPr lvl="1"/>
            <a:r>
              <a:rPr lang="ko-KR" altLang="en-US" smtClean="0"/>
              <a:t>명령어</a:t>
            </a:r>
            <a:r>
              <a:rPr lang="en-US" altLang="ko-KR" smtClean="0"/>
              <a:t>(Command) : </a:t>
            </a:r>
            <a:r>
              <a:rPr lang="ko-KR" altLang="en-US" smtClean="0"/>
              <a:t>실행되어야 할 명령어들</a:t>
            </a:r>
            <a:endParaRPr lang="en-US" altLang="ko-KR" smtClean="0"/>
          </a:p>
          <a:p>
            <a:pPr lvl="1"/>
            <a:r>
              <a:rPr lang="ko-KR" altLang="en-US" smtClean="0"/>
              <a:t>매크로 </a:t>
            </a:r>
            <a:r>
              <a:rPr lang="en-US" altLang="ko-KR" smtClean="0"/>
              <a:t>(Macro) : </a:t>
            </a:r>
            <a:r>
              <a:rPr lang="ko-KR" altLang="en-US" smtClean="0"/>
              <a:t>코드를 단순화시키기 위한 방법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717032"/>
            <a:ext cx="740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실습에서는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“Hello, World!” in Unix C</a:t>
            </a:r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를 이용한 컴파일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상용 </a:t>
            </a:r>
            <a:r>
              <a:rPr lang="en-US" altLang="ko-KR" dirty="0" smtClean="0"/>
              <a:t>CC</a:t>
            </a:r>
            <a:r>
              <a:rPr lang="ko-KR" altLang="en-US" dirty="0" smtClean="0"/>
              <a:t>를 이용한 컴파일 방법</a:t>
            </a:r>
            <a:endParaRPr lang="en-US" altLang="ko-KR" dirty="0" smtClean="0"/>
          </a:p>
          <a:p>
            <a:r>
              <a:rPr lang="ko-KR" altLang="en-US" dirty="0" smtClean="0"/>
              <a:t>컴파일 자동화 도구 </a:t>
            </a:r>
            <a:r>
              <a:rPr lang="en-US" altLang="ko-KR" dirty="0" smtClean="0"/>
              <a:t>Make</a:t>
            </a:r>
          </a:p>
          <a:p>
            <a:pPr lvl="1"/>
            <a:r>
              <a:rPr lang="ko-KR" altLang="en-US" dirty="0" smtClean="0"/>
              <a:t>컴파일 자동화의 필요성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</a:t>
            </a:r>
            <a:r>
              <a:rPr lang="ko-KR" altLang="en-US" dirty="0" smtClean="0"/>
              <a:t>에 필요한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269" y="3212976"/>
            <a:ext cx="7385462" cy="23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2195736" y="5733256"/>
            <a:ext cx="3096344" cy="792088"/>
          </a:xfrm>
          <a:prstGeom prst="wedgeRectCallout">
            <a:avLst>
              <a:gd name="adj1" fmla="val -57359"/>
              <a:gd name="adj2" fmla="val -1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반드시 </a:t>
            </a:r>
            <a:r>
              <a:rPr lang="en-US" altLang="ko-KR" b="1" dirty="0" smtClean="0"/>
              <a:t>Tab</a:t>
            </a:r>
            <a:r>
              <a:rPr lang="ko-KR" altLang="en-US" dirty="0" smtClean="0"/>
              <a:t>으로 구분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(Space </a:t>
            </a:r>
            <a:r>
              <a:rPr lang="ko-KR" altLang="en-US" dirty="0" smtClean="0"/>
              <a:t>공백은 오류 발생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5364088" y="2420888"/>
            <a:ext cx="3096344" cy="576064"/>
          </a:xfrm>
          <a:prstGeom prst="wedgeRectCallout">
            <a:avLst>
              <a:gd name="adj1" fmla="val -56912"/>
              <a:gd name="adj2" fmla="val 115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파일도 선행조건에 포함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556792"/>
            <a:ext cx="8229600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Makefile</a:t>
            </a:r>
            <a:r>
              <a:rPr lang="ko-KR" altLang="en-US" smtClean="0"/>
              <a:t>의 작성규칙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매니페스트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794" y="3356993"/>
            <a:ext cx="8080412" cy="210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2195736" y="5733256"/>
            <a:ext cx="3096344" cy="720080"/>
          </a:xfrm>
          <a:prstGeom prst="wedgeRectCallout">
            <a:avLst>
              <a:gd name="adj1" fmla="val -64966"/>
              <a:gd name="adj2" fmla="val -1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반드시 </a:t>
            </a:r>
            <a:r>
              <a:rPr lang="en-US" altLang="ko-KR" b="1" dirty="0" smtClean="0"/>
              <a:t>Tab</a:t>
            </a:r>
            <a:r>
              <a:rPr lang="ko-KR" altLang="en-US" dirty="0" smtClean="0"/>
              <a:t>으로 구분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2339752" y="2492896"/>
            <a:ext cx="4104456" cy="612648"/>
          </a:xfrm>
          <a:prstGeom prst="wedgeRectCallout">
            <a:avLst>
              <a:gd name="adj1" fmla="val -59924"/>
              <a:gd name="adj2" fmla="val 125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옵션이 없으면 자동으로 </a:t>
            </a:r>
            <a:r>
              <a:rPr lang="en-US" altLang="ko-KR" dirty="0" smtClean="0"/>
              <a:t>‘all‘</a:t>
            </a:r>
            <a:r>
              <a:rPr lang="ko-KR" altLang="en-US" dirty="0" smtClean="0"/>
              <a:t>로 실행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lines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dependency line	</a:t>
            </a:r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target : [prerequisites]</a:t>
            </a:r>
          </a:p>
          <a:p>
            <a:r>
              <a:rPr lang="en-US" altLang="ko-KR" dirty="0" smtClean="0"/>
              <a:t>command line</a:t>
            </a:r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“tab”  [@]   command</a:t>
            </a:r>
          </a:p>
          <a:p>
            <a:r>
              <a:rPr lang="en-US" altLang="ko-KR" dirty="0" smtClean="0"/>
              <a:t>macro definition</a:t>
            </a:r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 = string</a:t>
            </a:r>
          </a:p>
          <a:p>
            <a:r>
              <a:rPr lang="en-US" altLang="ko-KR" dirty="0" smtClean="0"/>
              <a:t>include statement</a:t>
            </a:r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include file - name</a:t>
            </a:r>
          </a:p>
          <a:p>
            <a:r>
              <a:rPr lang="en-US" altLang="ko-KR" dirty="0" smtClean="0"/>
              <a:t>comment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 smtClean="0"/>
              <a:t>	# </a:t>
            </a:r>
            <a:r>
              <a:rPr lang="ko-KR" altLang="en-US" dirty="0" smtClean="0"/>
              <a:t>요건 코멘트임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Makefile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lvl="1"/>
            <a:r>
              <a:rPr lang="en-US" altLang="ko-KR" smtClean="0"/>
              <a:t>vi Makefile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391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/>
            <a:r>
              <a:rPr lang="en-US" altLang="ko-KR" smtClean="0"/>
              <a:t>make</a:t>
            </a:r>
          </a:p>
          <a:p>
            <a:pPr lvl="1"/>
            <a:r>
              <a:rPr lang="en-US" altLang="ko-KR" smtClean="0"/>
              <a:t>./diary_exe</a:t>
            </a:r>
            <a:endParaRPr lang="ko-KR" altLang="en-US"/>
          </a:p>
        </p:txBody>
      </p:sp>
      <p:pic>
        <p:nvPicPr>
          <p:cNvPr id="5122" name="Picture 2" descr="http://cfile25.uf.tistory.com/image/231DAC4D56E5927E0F56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140968"/>
            <a:ext cx="7810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Makefile </a:t>
            </a:r>
            <a:r>
              <a:rPr lang="ko-KR" altLang="en-US" smtClean="0"/>
              <a:t>개선하기</a:t>
            </a:r>
            <a:endParaRPr lang="en-US" altLang="ko-KR" smtClean="0"/>
          </a:p>
          <a:p>
            <a:pPr lvl="1"/>
            <a:r>
              <a:rPr lang="ko-KR" altLang="en-US" smtClean="0"/>
              <a:t>매크로를 사용하여 중복되는 파일 이름을 특정 단어로 치환</a:t>
            </a:r>
            <a:endParaRPr lang="en-US" altLang="ko-KR" smtClean="0"/>
          </a:p>
          <a:p>
            <a:pPr lvl="1"/>
            <a:r>
              <a:rPr lang="en-US" altLang="ko-KR" smtClean="0"/>
              <a:t>C</a:t>
            </a:r>
            <a:r>
              <a:rPr lang="ko-KR" altLang="en-US" smtClean="0"/>
              <a:t>언어에서 </a:t>
            </a:r>
            <a:r>
              <a:rPr lang="en-US" altLang="ko-KR" smtClean="0"/>
              <a:t>#define</a:t>
            </a:r>
            <a:r>
              <a:rPr lang="ko-KR" altLang="en-US" smtClean="0"/>
              <a:t>을 하는 것과 비슷한 원리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매크로 작성 규칙</a:t>
            </a:r>
            <a:endParaRPr lang="en-US" altLang="ko-KR" smtClean="0"/>
          </a:p>
          <a:p>
            <a:pPr lvl="1"/>
            <a:r>
              <a:rPr lang="ko-KR" altLang="en-US" smtClean="0"/>
              <a:t>매크로를 참조할 때는 소괄호나 중괄호로 둘러싸 앞에 </a:t>
            </a:r>
            <a:r>
              <a:rPr lang="en-US" altLang="ko-KR" smtClean="0"/>
              <a:t>‘$’</a:t>
            </a:r>
            <a:r>
              <a:rPr lang="ko-KR" altLang="en-US" smtClean="0"/>
              <a:t>를 붙임</a:t>
            </a:r>
            <a:endParaRPr lang="en-US" altLang="ko-KR" smtClean="0"/>
          </a:p>
          <a:p>
            <a:pPr lvl="1"/>
            <a:r>
              <a:rPr lang="ko-KR" altLang="en-US" smtClean="0"/>
              <a:t>탭으로 시작해서는 안되며</a:t>
            </a:r>
            <a:r>
              <a:rPr lang="en-US" altLang="ko-KR" smtClean="0"/>
              <a:t> ,:,=,#,”” </a:t>
            </a:r>
            <a:r>
              <a:rPr lang="ko-KR" altLang="en-US" smtClean="0"/>
              <a:t>등은 매크로 이름에 사용불가</a:t>
            </a:r>
            <a:endParaRPr lang="en-US" altLang="ko-KR" smtClean="0"/>
          </a:p>
          <a:p>
            <a:pPr lvl="1"/>
            <a:r>
              <a:rPr lang="ko-KR" altLang="en-US" smtClean="0"/>
              <a:t>매크로는 반드시 치환될 위치보다 먼저 정의되어야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2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의 매크로 사용은 유닉스 변수 사용과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 </a:t>
            </a:r>
            <a:r>
              <a:rPr lang="en-US" altLang="ko-KR" dirty="0" smtClean="0"/>
              <a:t>: VAR = arguments (</a:t>
            </a:r>
            <a:r>
              <a:rPr lang="ko-KR" altLang="en-US" dirty="0" smtClean="0"/>
              <a:t>공백으로 구분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사용 </a:t>
            </a:r>
            <a:r>
              <a:rPr lang="en-US" altLang="ko-KR" dirty="0" smtClean="0"/>
              <a:t>: $(VAR)</a:t>
            </a:r>
          </a:p>
          <a:p>
            <a:r>
              <a:rPr lang="ko-KR" altLang="en-US" dirty="0" smtClean="0"/>
              <a:t>매크로 사용으로 컴파일 옵션 지정도 가능</a:t>
            </a:r>
            <a:endParaRPr lang="en-US" altLang="ko-KR" dirty="0" smtClean="0"/>
          </a:p>
          <a:p>
            <a:r>
              <a:rPr lang="en-US" altLang="ko-KR" dirty="0" smtClean="0"/>
              <a:t>make</a:t>
            </a:r>
            <a:r>
              <a:rPr lang="ko-KR" altLang="en-US" dirty="0" smtClean="0"/>
              <a:t>에서 사용하는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정의된 매크로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–p</a:t>
            </a:r>
          </a:p>
        </p:txBody>
      </p:sp>
    </p:spTree>
    <p:extLst>
      <p:ext uri="{BB962C8B-B14F-4D97-AF65-F5344CB8AC3E}">
        <p14:creationId xmlns:p14="http://schemas.microsoft.com/office/powerpoint/2010/main" val="14402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개선하기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2" descr="http://cfile27.uf.tistory.com/image/2714AC4A56E592A6080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0" y="2276872"/>
            <a:ext cx="7410400" cy="402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8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개선하기</a:t>
            </a:r>
            <a:endParaRPr lang="en-US" altLang="ko-KR"/>
          </a:p>
          <a:p>
            <a:pPr lvl="1"/>
            <a:r>
              <a:rPr lang="en-US" altLang="ko-KR" smtClean="0"/>
              <a:t>make clean</a:t>
            </a:r>
          </a:p>
          <a:p>
            <a:pPr lvl="1"/>
            <a:r>
              <a:rPr lang="en-US" altLang="ko-KR" smtClean="0"/>
              <a:t>vi Makefile // </a:t>
            </a:r>
            <a:r>
              <a:rPr lang="ko-KR" altLang="en-US" smtClean="0"/>
              <a:t>전 슬라이드의 예제처럼 수정</a:t>
            </a:r>
            <a:endParaRPr lang="en-US" altLang="ko-KR" smtClean="0"/>
          </a:p>
          <a:p>
            <a:pPr lvl="1"/>
            <a:r>
              <a:rPr lang="en-US" altLang="ko-KR" smtClean="0"/>
              <a:t>./diary_exe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이전과 동일한 결과가 나오는지 확인할 것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8644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</a:t>
            </a:r>
            <a:r>
              <a:rPr lang="ko-KR" altLang="en-US"/>
              <a:t>이용한 </a:t>
            </a:r>
            <a:r>
              <a:rPr lang="ko-KR" altLang="en-US" smtClean="0"/>
              <a:t>컴파일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내부 매크로 사용</a:t>
            </a:r>
            <a:endParaRPr lang="en-US" altLang="ko-KR" smtClean="0"/>
          </a:p>
          <a:p>
            <a:pPr lvl="1"/>
            <a:r>
              <a:rPr lang="ko-KR" altLang="en-US" smtClean="0"/>
              <a:t>내부 매크로 </a:t>
            </a:r>
            <a:r>
              <a:rPr lang="en-US" altLang="ko-KR" smtClean="0"/>
              <a:t>: </a:t>
            </a:r>
            <a:r>
              <a:rPr lang="ko-KR" altLang="en-US" smtClean="0"/>
              <a:t>미리 정의된 매크로</a:t>
            </a:r>
            <a:endParaRPr lang="en-US" altLang="ko-KR" smtClean="0"/>
          </a:p>
          <a:p>
            <a:pPr lvl="1"/>
            <a:r>
              <a:rPr lang="en-US" altLang="ko-KR"/>
              <a:t>$* : </a:t>
            </a:r>
            <a:r>
              <a:rPr lang="ko-KR" altLang="en-US"/>
              <a:t>확장자가 빠진 본래의 목표 파일</a:t>
            </a:r>
            <a:endParaRPr lang="en-US" altLang="ko-KR"/>
          </a:p>
          <a:p>
            <a:pPr lvl="2"/>
            <a:r>
              <a:rPr lang="en-US" altLang="ko-KR"/>
              <a:t>$*.c : </a:t>
            </a:r>
            <a:r>
              <a:rPr lang="ko-KR" altLang="en-US"/>
              <a:t>본래 파일의 확장자를 </a:t>
            </a:r>
            <a:r>
              <a:rPr lang="en-US" altLang="ko-KR"/>
              <a:t>.c</a:t>
            </a:r>
            <a:r>
              <a:rPr lang="ko-KR" altLang="en-US"/>
              <a:t>로 교체</a:t>
            </a:r>
            <a:endParaRPr lang="en-US" altLang="ko-KR"/>
          </a:p>
          <a:p>
            <a:pPr lvl="1"/>
            <a:r>
              <a:rPr lang="en-US" altLang="ko-KR"/>
              <a:t>$@ : </a:t>
            </a:r>
            <a:r>
              <a:rPr lang="ko-KR" altLang="en-US"/>
              <a:t>현재의 목표 파일</a:t>
            </a:r>
            <a:endParaRPr lang="en-US" altLang="ko-KR"/>
          </a:p>
          <a:p>
            <a:pPr lvl="1"/>
            <a:r>
              <a:rPr lang="en-US" altLang="ko-KR"/>
              <a:t>$? : $@</a:t>
            </a:r>
            <a:r>
              <a:rPr lang="ko-KR" altLang="en-US"/>
              <a:t>보다 더 최근에 갱신된 파일</a:t>
            </a:r>
            <a:endParaRPr lang="en-US" altLang="ko-KR"/>
          </a:p>
          <a:p>
            <a:pPr lvl="1"/>
            <a:r>
              <a:rPr lang="en-US" altLang="ko-KR"/>
              <a:t>$&lt; : $*</a:t>
            </a:r>
            <a:r>
              <a:rPr lang="ko-KR" altLang="en-US"/>
              <a:t>보다 더 최근에 </a:t>
            </a:r>
            <a:r>
              <a:rPr lang="ko-KR" altLang="en-US"/>
              <a:t>갱신된 </a:t>
            </a:r>
            <a:r>
              <a:rPr lang="ko-KR" altLang="en-US" smtClean="0"/>
              <a:t>파일</a:t>
            </a:r>
            <a:endParaRPr lang="en-US" altLang="ko-KR" smtClean="0"/>
          </a:p>
          <a:p>
            <a:r>
              <a:rPr lang="ko-KR" altLang="en-US"/>
              <a:t>모두 괄호를 감쌀 것을 권장</a:t>
            </a:r>
            <a:endParaRPr lang="en-US" altLang="ko-KR"/>
          </a:p>
          <a:p>
            <a:pPr lvl="1"/>
            <a:r>
              <a:rPr lang="en-US" altLang="ko-KR"/>
              <a:t>$(*), $(*.c), $(@), $(&lt;), $(?)</a:t>
            </a:r>
            <a:endParaRPr lang="ko-KR" altLang="en-US"/>
          </a:p>
          <a:p>
            <a:endParaRPr lang="en-US" altLang="ko-KR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cc </a:t>
            </a:r>
            <a:r>
              <a:rPr lang="en-US" altLang="ko-KR" dirty="0" err="1" smtClean="0"/>
              <a:t>hello.c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파일은 </a:t>
            </a:r>
            <a:r>
              <a:rPr lang="en-US" altLang="ko-KR" b="1" dirty="0" err="1" smtClean="0"/>
              <a:t>a.out</a:t>
            </a:r>
            <a:r>
              <a:rPr lang="ko-KR" altLang="en-US" dirty="0" smtClean="0"/>
              <a:t>으로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권한은 </a:t>
            </a:r>
            <a:r>
              <a:rPr lang="en-US" altLang="ko-KR" dirty="0" smtClean="0"/>
              <a:t>755)</a:t>
            </a:r>
          </a:p>
          <a:p>
            <a:r>
              <a:rPr lang="en-US" altLang="ko-KR" dirty="0" smtClean="0"/>
              <a:t>cc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hello.out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파일은 </a:t>
            </a:r>
            <a:r>
              <a:rPr lang="en-US" altLang="ko-KR" b="1" dirty="0" err="1" smtClean="0"/>
              <a:t>hello.out</a:t>
            </a:r>
            <a:r>
              <a:rPr lang="ko-KR" altLang="en-US" dirty="0" smtClean="0"/>
              <a:t>으로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권한은 </a:t>
            </a:r>
            <a:r>
              <a:rPr lang="en-US" altLang="ko-KR" dirty="0" smtClean="0"/>
              <a:t>755)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계열에선 </a:t>
            </a:r>
            <a:r>
              <a:rPr lang="en-US" altLang="ko-KR" dirty="0" smtClean="0"/>
              <a:t>cc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gcc</a:t>
            </a:r>
            <a:r>
              <a:rPr lang="ko-KR" altLang="en-US" dirty="0" smtClean="0"/>
              <a:t>를 이용해도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사용법은 동일</a:t>
            </a:r>
            <a:endParaRPr lang="en-US" altLang="ko-KR" dirty="0" smtClean="0"/>
          </a:p>
          <a:p>
            <a:r>
              <a:rPr lang="en-US" altLang="ko-KR" dirty="0" smtClean="0"/>
              <a:t>AIX</a:t>
            </a:r>
            <a:r>
              <a:rPr lang="ko-KR" altLang="en-US" dirty="0" smtClean="0"/>
              <a:t>에선 상용 컴파일러 사용</a:t>
            </a:r>
            <a:r>
              <a:rPr lang="en-US" altLang="ko-KR" dirty="0" smtClean="0"/>
              <a:t>(cc</a:t>
            </a:r>
            <a:r>
              <a:rPr lang="ko-KR" altLang="en-US" dirty="0" smtClean="0"/>
              <a:t>만 가능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내부 매크로 사용</a:t>
            </a:r>
            <a:endParaRPr lang="en-US" altLang="ko-KR" smtClean="0"/>
          </a:p>
          <a:p>
            <a:pPr lvl="1"/>
            <a:r>
              <a:rPr lang="en-US" altLang="ko-KR" smtClean="0"/>
              <a:t>vi Makefile</a:t>
            </a:r>
            <a:endParaRPr lang="ko-KR" altLang="en-US"/>
          </a:p>
        </p:txBody>
      </p:sp>
      <p:pic>
        <p:nvPicPr>
          <p:cNvPr id="7170" name="Picture 2" descr="http://cfile22.uf.tistory.com/image/2771164E56E592BC09DC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780928"/>
            <a:ext cx="7810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/>
            <a:r>
              <a:rPr lang="en-US" altLang="ko-KR"/>
              <a:t>m</a:t>
            </a:r>
            <a:r>
              <a:rPr lang="en-US" altLang="ko-KR" smtClean="0"/>
              <a:t>ake clean</a:t>
            </a:r>
          </a:p>
          <a:p>
            <a:pPr lvl="1"/>
            <a:r>
              <a:rPr lang="en-US" altLang="ko-KR" smtClean="0"/>
              <a:t>make</a:t>
            </a:r>
          </a:p>
          <a:p>
            <a:pPr lvl="1"/>
            <a:r>
              <a:rPr lang="en-US" altLang="ko-KR" smtClean="0"/>
              <a:t>./diary_exe</a:t>
            </a:r>
            <a:endParaRPr lang="ko-KR" altLang="en-US"/>
          </a:p>
        </p:txBody>
      </p:sp>
      <p:pic>
        <p:nvPicPr>
          <p:cNvPr id="5122" name="Picture 2" descr="http://cfile25.uf.tistory.com/image/231DAC4D56E5927E0F56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356992"/>
            <a:ext cx="7810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29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cc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–O(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-O0 ~ -O3 : </a:t>
            </a:r>
            <a:r>
              <a:rPr lang="ko-KR" altLang="en-US" dirty="0" smtClean="0"/>
              <a:t>최적화 수준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Ofast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실행 속도 위주로 최적화</a:t>
            </a:r>
            <a:endParaRPr lang="en-US" altLang="ko-KR" dirty="0" smtClean="0"/>
          </a:p>
          <a:p>
            <a:r>
              <a:rPr lang="en-US" altLang="ko-KR" dirty="0" smtClean="0"/>
              <a:t>cc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–c</a:t>
            </a:r>
          </a:p>
          <a:p>
            <a:pPr lvl="1"/>
            <a:r>
              <a:rPr lang="ko-KR" altLang="en-US" dirty="0" smtClean="0"/>
              <a:t>컴파일만 진행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파일을 만들지 않음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b="1" dirty="0" err="1" smtClean="0"/>
              <a:t>hello.o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출력</a:t>
            </a:r>
            <a:endParaRPr lang="en-US" altLang="ko-KR" dirty="0" smtClean="0"/>
          </a:p>
          <a:p>
            <a:r>
              <a:rPr lang="en-US" altLang="ko-KR" dirty="0" smtClean="0"/>
              <a:t>cc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–S</a:t>
            </a:r>
          </a:p>
          <a:p>
            <a:pPr lvl="1"/>
            <a:r>
              <a:rPr lang="ko-KR" altLang="en-US" dirty="0" smtClean="0"/>
              <a:t>어셈블리 코드로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결과물은 </a:t>
            </a:r>
            <a:r>
              <a:rPr lang="en-US" altLang="ko-KR" b="1" dirty="0" err="1" smtClean="0"/>
              <a:t>hello.s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</a:t>
            </a:r>
          </a:p>
          <a:p>
            <a:pPr lvl="1"/>
            <a:r>
              <a:rPr lang="en-US" altLang="ko-KR" dirty="0" smtClean="0"/>
              <a:t>-c			: compile only(linking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-g 		: debug</a:t>
            </a:r>
          </a:p>
          <a:p>
            <a:pPr lvl="1"/>
            <a:r>
              <a:rPr lang="en-US" altLang="ko-KR" dirty="0" smtClean="0"/>
              <a:t>-help		: help</a:t>
            </a:r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i="1" u="sng" dirty="0" err="1" smtClean="0"/>
              <a:t>pathname</a:t>
            </a:r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헤더파일의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l</a:t>
            </a:r>
            <a:r>
              <a:rPr lang="en-US" altLang="ko-KR" i="1" u="sng" dirty="0" err="1" smtClean="0"/>
              <a:t>library</a:t>
            </a:r>
            <a:r>
              <a:rPr lang="en-US" altLang="ko-KR" dirty="0" smtClean="0"/>
              <a:t>		: lib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L</a:t>
            </a:r>
            <a:r>
              <a:rPr lang="en-US" altLang="ko-KR" i="1" u="sng" dirty="0" err="1" smtClean="0"/>
              <a:t>directory</a:t>
            </a:r>
            <a:r>
              <a:rPr lang="en-US" altLang="ko-KR" dirty="0" smtClean="0"/>
              <a:t>	: lib </a:t>
            </a:r>
            <a:r>
              <a:rPr lang="ko-KR" altLang="en-US" dirty="0" smtClean="0"/>
              <a:t>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-w		:</a:t>
            </a:r>
            <a:r>
              <a:rPr lang="ko-KR" altLang="en-US" dirty="0" smtClean="0"/>
              <a:t>경고 무시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-static		:static linking(default : dynamic)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자세한 매뉴얼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http://gcc.gnu.org/onlinedocs/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34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Files</a:t>
            </a:r>
          </a:p>
          <a:p>
            <a:pPr lvl="1"/>
            <a:r>
              <a:rPr lang="en-US" altLang="ko-KR" dirty="0" err="1" smtClean="0"/>
              <a:t>a.out</a:t>
            </a:r>
            <a:r>
              <a:rPr lang="en-US" altLang="ko-KR" dirty="0" smtClean="0"/>
              <a:t>		: default output file by compile</a:t>
            </a:r>
          </a:p>
          <a:p>
            <a:pPr lvl="1"/>
            <a:r>
              <a:rPr lang="en-US" altLang="ko-KR" dirty="0" err="1" smtClean="0"/>
              <a:t>file.a</a:t>
            </a:r>
            <a:r>
              <a:rPr lang="en-US" altLang="ko-KR" dirty="0" smtClean="0"/>
              <a:t>		: archive file</a:t>
            </a:r>
          </a:p>
          <a:p>
            <a:pPr lvl="1"/>
            <a:r>
              <a:rPr lang="en-US" altLang="ko-KR" dirty="0" err="1" smtClean="0"/>
              <a:t>file.c</a:t>
            </a:r>
            <a:r>
              <a:rPr lang="en-US" altLang="ko-KR" dirty="0" smtClean="0"/>
              <a:t>		: C source file</a:t>
            </a:r>
          </a:p>
          <a:p>
            <a:pPr lvl="1"/>
            <a:r>
              <a:rPr lang="en-US" altLang="ko-KR" dirty="0" err="1" smtClean="0"/>
              <a:t>file.c</a:t>
            </a:r>
            <a:r>
              <a:rPr lang="en-US" altLang="ko-KR" dirty="0" smtClean="0"/>
              <a:t> |.cc|.</a:t>
            </a:r>
            <a:r>
              <a:rPr lang="en-US" altLang="ko-KR" dirty="0" err="1" smtClean="0"/>
              <a:t>cpp</a:t>
            </a:r>
            <a:r>
              <a:rPr lang="en-US" altLang="ko-KR" dirty="0"/>
              <a:t>	: </a:t>
            </a:r>
            <a:r>
              <a:rPr lang="en-US" altLang="ko-KR" dirty="0" smtClean="0"/>
              <a:t>C++ </a:t>
            </a:r>
            <a:r>
              <a:rPr lang="en-US" altLang="ko-KR" dirty="0"/>
              <a:t>source file</a:t>
            </a:r>
          </a:p>
          <a:p>
            <a:pPr lvl="1"/>
            <a:r>
              <a:rPr lang="en-US" altLang="ko-KR" dirty="0" err="1" smtClean="0"/>
              <a:t>file.i</a:t>
            </a:r>
            <a:r>
              <a:rPr lang="en-US" altLang="ko-KR" dirty="0"/>
              <a:t>		: </a:t>
            </a:r>
            <a:r>
              <a:rPr lang="ko-KR" altLang="en-US" dirty="0" smtClean="0"/>
              <a:t>전처리 후 </a:t>
            </a:r>
            <a:r>
              <a:rPr lang="en-US" altLang="ko-KR" dirty="0" smtClean="0"/>
              <a:t>C source file</a:t>
            </a:r>
            <a:endParaRPr lang="en-US" altLang="ko-KR" dirty="0"/>
          </a:p>
          <a:p>
            <a:pPr lvl="1"/>
            <a:r>
              <a:rPr lang="en-US" altLang="ko-KR" dirty="0" err="1" smtClean="0"/>
              <a:t>file.o</a:t>
            </a:r>
            <a:r>
              <a:rPr lang="en-US" altLang="ko-KR" dirty="0"/>
              <a:t>		: </a:t>
            </a:r>
            <a:r>
              <a:rPr lang="en-US" altLang="ko-KR" dirty="0" smtClean="0"/>
              <a:t>object file</a:t>
            </a:r>
            <a:endParaRPr lang="en-US" altLang="ko-KR" dirty="0"/>
          </a:p>
          <a:p>
            <a:pPr lvl="1"/>
            <a:r>
              <a:rPr lang="en-US" altLang="ko-KR" dirty="0" err="1" smtClean="0"/>
              <a:t>file.s</a:t>
            </a:r>
            <a:r>
              <a:rPr lang="en-US" altLang="ko-KR" dirty="0"/>
              <a:t>		: </a:t>
            </a:r>
            <a:r>
              <a:rPr lang="en-US" altLang="ko-KR" dirty="0" smtClean="0"/>
              <a:t>assembler source file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3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--help</a:t>
            </a:r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hello.c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–o hello </a:t>
            </a:r>
            <a:r>
              <a:rPr lang="en-US" altLang="ko-KR" dirty="0" err="1" smtClean="0"/>
              <a:t>hello.c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–c hello1.c hello2.c</a:t>
            </a:r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–o hello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hello1.o hello2.o </a:t>
            </a:r>
            <a:r>
              <a:rPr lang="en-US" altLang="ko-KR" dirty="0" err="1" smtClean="0"/>
              <a:t>libtest.a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–g </a:t>
            </a:r>
            <a:r>
              <a:rPr lang="en-US" altLang="ko-KR" dirty="0" err="1" smtClean="0"/>
              <a:t>hello.c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–I../home/in –L../home/lib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ltest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–static </a:t>
            </a:r>
            <a:r>
              <a:rPr lang="en-US" altLang="ko-KR" dirty="0" err="1" smtClean="0"/>
              <a:t>hello.c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48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계열에서 많이 사용하는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자동화 도구</a:t>
            </a:r>
            <a:endParaRPr lang="en-US" altLang="ko-KR" dirty="0" smtClean="0"/>
          </a:p>
          <a:p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파일을 이용하여 과정을 자동화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Manifest, </a:t>
            </a:r>
            <a:r>
              <a:rPr lang="ko-KR" altLang="en-US" dirty="0" smtClean="0"/>
              <a:t>특정한 목적 및 절차를 표현하는 명세서</a:t>
            </a:r>
            <a:endParaRPr lang="en-US" altLang="ko-KR" dirty="0" smtClean="0"/>
          </a:p>
          <a:p>
            <a:r>
              <a:rPr lang="ko-KR" altLang="en-US" dirty="0" smtClean="0"/>
              <a:t>비슷한 도구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CMake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: Ant</a:t>
            </a:r>
          </a:p>
          <a:p>
            <a:pPr lvl="1"/>
            <a:r>
              <a:rPr lang="en-US" altLang="ko-KR" dirty="0" smtClean="0"/>
              <a:t>IDE : Visual Studio, Eclipse, 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(</a:t>
            </a:r>
            <a:r>
              <a:rPr lang="ko-KR" altLang="en-US" dirty="0" smtClean="0"/>
              <a:t>목표 이름</a:t>
            </a:r>
            <a:r>
              <a:rPr lang="en-US" altLang="ko-KR" dirty="0" smtClean="0"/>
              <a:t>) –f (</a:t>
            </a:r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목표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자동화할 목표를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생략 시 최초에 서술된 목표로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목표가 명세 된 파일을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생략 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지정 </a:t>
            </a:r>
            <a:r>
              <a:rPr lang="en-US" altLang="ko-KR" dirty="0" smtClean="0"/>
              <a:t>(GNU Make)</a:t>
            </a:r>
          </a:p>
          <a:p>
            <a:pPr lvl="1"/>
            <a:r>
              <a:rPr lang="ko-KR" altLang="en-US" dirty="0" smtClean="0"/>
              <a:t>디렉터리 지정 </a:t>
            </a:r>
            <a:r>
              <a:rPr lang="en-US" altLang="ko-KR" dirty="0" smtClean="0"/>
              <a:t>(GNU Make </a:t>
            </a:r>
            <a:r>
              <a:rPr lang="ko-KR" altLang="en-US" dirty="0" smtClean="0"/>
              <a:t>전용</a:t>
            </a:r>
            <a:r>
              <a:rPr lang="en-US" altLang="ko-KR" dirty="0" smtClean="0"/>
              <a:t>) : -C 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make all –C hello</a:t>
            </a:r>
          </a:p>
          <a:p>
            <a:pPr lvl="1"/>
            <a:r>
              <a:rPr lang="ko-KR" altLang="en-US" dirty="0" smtClean="0"/>
              <a:t>시뮬레이션</a:t>
            </a:r>
            <a:r>
              <a:rPr lang="en-US" altLang="ko-KR" dirty="0" smtClean="0"/>
              <a:t>(touch</a:t>
            </a:r>
            <a:r>
              <a:rPr lang="ko-KR" altLang="en-US" dirty="0" smtClean="0"/>
              <a:t>만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-t</a:t>
            </a:r>
          </a:p>
          <a:p>
            <a:pPr lvl="2"/>
            <a:r>
              <a:rPr lang="ko-KR" altLang="en-US" dirty="0" smtClean="0"/>
              <a:t>새로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를 실행한 것처럼 처리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1886</TotalTime>
  <Words>767</Words>
  <Application>Microsoft Office PowerPoint</Application>
  <PresentationFormat>화면 슬라이드 쇼(4:3)</PresentationFormat>
  <Paragraphs>189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Georgia</vt:lpstr>
      <vt:lpstr>Trebuchet MS</vt:lpstr>
      <vt:lpstr>Wingdings 2</vt:lpstr>
      <vt:lpstr>도시</vt:lpstr>
      <vt:lpstr>Unix System Programming</vt:lpstr>
      <vt:lpstr>이번 실습에서는…</vt:lpstr>
      <vt:lpstr>컴파일 하기</vt:lpstr>
      <vt:lpstr>컴파일 하기</vt:lpstr>
      <vt:lpstr>컴파일 하기</vt:lpstr>
      <vt:lpstr>컴파일 하기</vt:lpstr>
      <vt:lpstr>컴파일 하기</vt:lpstr>
      <vt:lpstr>Make?</vt:lpstr>
      <vt:lpstr>Make 사용법</vt:lpstr>
      <vt:lpstr>예제</vt:lpstr>
      <vt:lpstr>diary.h</vt:lpstr>
      <vt:lpstr>memo.c</vt:lpstr>
      <vt:lpstr>calendar.c</vt:lpstr>
      <vt:lpstr>main.c</vt:lpstr>
      <vt:lpstr>생성된 파일 확인하기</vt:lpstr>
      <vt:lpstr>예제 – make 없이 컴파일해보기 </vt:lpstr>
      <vt:lpstr>예제 – make 없이 컴파일해보기 </vt:lpstr>
      <vt:lpstr>예제 – make 없이 컴파일해보기 </vt:lpstr>
      <vt:lpstr>예제 – make를 이용한 컴파일</vt:lpstr>
      <vt:lpstr>예제 – make를 이용한 컴파일</vt:lpstr>
      <vt:lpstr>매니페스트 형식</vt:lpstr>
      <vt:lpstr>Makefile lines</vt:lpstr>
      <vt:lpstr>예제 – make를 이용한 컴파일</vt:lpstr>
      <vt:lpstr>예제 – make를 이용한 컴파일</vt:lpstr>
      <vt:lpstr>예제 – make를 이용한 컴파일</vt:lpstr>
      <vt:lpstr>예제 – make를 이용한 컴파일</vt:lpstr>
      <vt:lpstr>예제 – make를 이용한 컴파일</vt:lpstr>
      <vt:lpstr>예제 – make를 이용한 컴파일</vt:lpstr>
      <vt:lpstr>예제 – make를 이용한 컴파일 2</vt:lpstr>
      <vt:lpstr>예제 – make를 이용한 컴파일 2</vt:lpstr>
      <vt:lpstr>예제 – make를 이용한 컴파일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Junghyun Kim</cp:lastModifiedBy>
  <cp:revision>105</cp:revision>
  <dcterms:created xsi:type="dcterms:W3CDTF">2013-08-29T15:29:36Z</dcterms:created>
  <dcterms:modified xsi:type="dcterms:W3CDTF">2017-09-06T07:08:25Z</dcterms:modified>
</cp:coreProperties>
</file>