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1" r:id="rId3"/>
    <p:sldId id="272" r:id="rId4"/>
    <p:sldId id="274" r:id="rId5"/>
    <p:sldId id="276" r:id="rId6"/>
    <p:sldId id="273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75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4" autoAdjust="0"/>
    <p:restoredTop sz="94660"/>
  </p:normalViewPr>
  <p:slideViewPr>
    <p:cSldViewPr>
      <p:cViewPr varScale="1">
        <p:scale>
          <a:sx n="103" d="100"/>
          <a:sy n="103" d="100"/>
        </p:scale>
        <p:origin x="24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2015-08-24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2015-08-24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2015-08-24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2015-08-24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2015-08-24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2015-08-24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9BDB1D-0E3A-4622-9CDD-48EFCD7DECF9}" type="datetimeFigureOut">
              <a:rPr lang="ko-KR" altLang="en-US" smtClean="0"/>
              <a:pPr/>
              <a:t>2015-08-24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2015-08-24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2015-08-24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2015-08-24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2015-08-24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39BDB1D-0E3A-4622-9CDD-48EFCD7DECF9}" type="datetimeFigureOut">
              <a:rPr lang="ko-KR" altLang="en-US" smtClean="0"/>
              <a:pPr/>
              <a:t>2015-08-24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Unix System Programming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Week 2 : Unix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(2)</a:t>
            </a:r>
          </a:p>
          <a:p>
            <a:r>
              <a:rPr lang="en-US" altLang="ko-KR" dirty="0" smtClean="0"/>
              <a:t>VI </a:t>
            </a:r>
            <a:r>
              <a:rPr lang="ko-KR" altLang="en-US" dirty="0" smtClean="0"/>
              <a:t>에디터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 </a:t>
            </a:r>
            <a:r>
              <a:rPr lang="ko-KR" altLang="en-US" dirty="0" smtClean="0"/>
              <a:t>에디터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화면 </a:t>
            </a:r>
            <a:r>
              <a:rPr lang="ko-KR" altLang="en-US" dirty="0" err="1" smtClean="0"/>
              <a:t>이동시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(Ctrl </a:t>
            </a:r>
            <a:r>
              <a:rPr lang="ko-KR" altLang="en-US" dirty="0" smtClean="0"/>
              <a:t>키 사용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+ F – </a:t>
            </a:r>
            <a:r>
              <a:rPr lang="ko-KR" altLang="en-US" dirty="0" smtClean="0"/>
              <a:t>화면 단위로 앞</a:t>
            </a:r>
            <a:r>
              <a:rPr lang="en-US" altLang="ko-KR" dirty="0" smtClean="0"/>
              <a:t>(forward)</a:t>
            </a:r>
            <a:r>
              <a:rPr lang="ko-KR" altLang="en-US" dirty="0" smtClean="0"/>
              <a:t>으로 이동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 B – </a:t>
            </a:r>
            <a:r>
              <a:rPr lang="ko-KR" altLang="en-US" dirty="0" smtClean="0"/>
              <a:t>화면 단위로 뒤</a:t>
            </a:r>
            <a:r>
              <a:rPr lang="en-US" altLang="ko-KR" dirty="0" smtClean="0"/>
              <a:t>(backward)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 D – </a:t>
            </a:r>
            <a:r>
              <a:rPr lang="ko-KR" altLang="en-US" dirty="0" smtClean="0"/>
              <a:t>앞으로 반 화면 스크롤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 U – </a:t>
            </a:r>
            <a:r>
              <a:rPr lang="ko-KR" altLang="en-US" dirty="0" smtClean="0"/>
              <a:t>뒤로 반 화면 스크롤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 L – </a:t>
            </a:r>
            <a:r>
              <a:rPr lang="ko-KR" altLang="en-US" dirty="0" smtClean="0"/>
              <a:t>화면 </a:t>
            </a:r>
            <a:r>
              <a:rPr lang="ko-KR" altLang="en-US" dirty="0" err="1" smtClean="0"/>
              <a:t>재표시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959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 </a:t>
            </a:r>
            <a:r>
              <a:rPr lang="ko-KR" altLang="en-US" dirty="0" smtClean="0"/>
              <a:t>에디터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 – </a:t>
            </a:r>
            <a:r>
              <a:rPr lang="ko-KR" altLang="en-US" dirty="0" smtClean="0"/>
              <a:t>커서가 위치한 문자 삭제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 err="1" smtClean="0"/>
              <a:t>n’x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커서가 위치한 문자부터 </a:t>
            </a:r>
            <a:r>
              <a:rPr lang="en-US" altLang="ko-KR" dirty="0" smtClean="0"/>
              <a:t>‘n’</a:t>
            </a:r>
            <a:r>
              <a:rPr lang="ko-KR" altLang="en-US" dirty="0" smtClean="0"/>
              <a:t>번째 문자 삭제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dw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커서가 위치한 단어 삭제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dd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커서가 위치한 줄 삭제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 err="1" smtClean="0"/>
              <a:t>n’dd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커서가 위치한 라인부터 </a:t>
            </a:r>
            <a:r>
              <a:rPr lang="en-US" altLang="ko-KR" dirty="0" smtClean="0"/>
              <a:t>‘n’</a:t>
            </a:r>
            <a:r>
              <a:rPr lang="ko-KR" altLang="en-US" dirty="0" smtClean="0"/>
              <a:t>번째 라인 삭제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 – </a:t>
            </a:r>
            <a:r>
              <a:rPr lang="ko-KR" altLang="en-US" dirty="0" smtClean="0"/>
              <a:t>커서가 위치한 부분부터 현재 줄 끝까지 삭제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dG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커서가 위치한 줄에서 끝까지 삭제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600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 </a:t>
            </a:r>
            <a:r>
              <a:rPr lang="ko-KR" altLang="en-US" dirty="0" smtClean="0"/>
              <a:t>에디터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변경 및 편집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r – </a:t>
            </a:r>
            <a:r>
              <a:rPr lang="ko-KR" altLang="en-US" b="1" dirty="0" smtClean="0"/>
              <a:t>커서가 위치한 문자를 다른 문자로 교체</a:t>
            </a:r>
            <a:endParaRPr lang="en-US" altLang="ko-KR" b="1" dirty="0" smtClean="0"/>
          </a:p>
          <a:p>
            <a:pPr lvl="1"/>
            <a:r>
              <a:rPr lang="en-US" altLang="ko-KR" b="1" dirty="0" smtClean="0"/>
              <a:t>R – </a:t>
            </a:r>
            <a:r>
              <a:rPr lang="ko-KR" altLang="en-US" b="1" dirty="0" smtClean="0"/>
              <a:t>커서가 위치한 부분부터 </a:t>
            </a:r>
            <a:r>
              <a:rPr lang="en-US" altLang="ko-KR" b="1" dirty="0" smtClean="0"/>
              <a:t>Esc </a:t>
            </a:r>
            <a:r>
              <a:rPr lang="ko-KR" altLang="en-US" b="1" dirty="0" smtClean="0"/>
              <a:t>키를 누를 때까지 계속 덮어쓰기</a:t>
            </a:r>
            <a:endParaRPr lang="en-US" altLang="ko-KR" b="1" dirty="0" smtClean="0"/>
          </a:p>
          <a:p>
            <a:pPr lvl="1"/>
            <a:r>
              <a:rPr lang="en-US" altLang="ko-KR" dirty="0" err="1" smtClean="0"/>
              <a:t>cw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커서가 위치한 단어 변경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cc – </a:t>
            </a:r>
            <a:r>
              <a:rPr lang="ko-KR" altLang="en-US" dirty="0" smtClean="0"/>
              <a:t>커서가 위치한 줄 변경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 – </a:t>
            </a:r>
            <a:r>
              <a:rPr lang="ko-KR" altLang="en-US" dirty="0" smtClean="0"/>
              <a:t>커서가 위치한 곳 오른쪽 줄 변경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 – </a:t>
            </a:r>
            <a:r>
              <a:rPr lang="ko-KR" altLang="en-US" dirty="0" smtClean="0"/>
              <a:t>커서가 위치한 문자열 변경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 – </a:t>
            </a:r>
            <a:r>
              <a:rPr lang="ko-KR" altLang="en-US" dirty="0" smtClean="0"/>
              <a:t>현재 줄과 아래 줄 결합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xp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커서가 위치한 문자와 오른쪽 문자 교환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~ - </a:t>
            </a:r>
            <a:r>
              <a:rPr lang="ko-KR" altLang="en-US" dirty="0" smtClean="0"/>
              <a:t>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소문자 치환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 – </a:t>
            </a:r>
            <a:r>
              <a:rPr lang="ko-KR" altLang="en-US" dirty="0" smtClean="0"/>
              <a:t>이전 명령 취소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 – </a:t>
            </a:r>
            <a:r>
              <a:rPr lang="ko-KR" altLang="en-US" dirty="0" smtClean="0"/>
              <a:t>최근의 작업 반복 수행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61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 </a:t>
            </a:r>
            <a:r>
              <a:rPr lang="ko-KR" altLang="en-US" dirty="0" smtClean="0"/>
              <a:t>에디터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Copy</a:t>
            </a:r>
          </a:p>
          <a:p>
            <a:pPr lvl="1"/>
            <a:r>
              <a:rPr lang="en-US" altLang="ko-KR" b="1" dirty="0" smtClean="0"/>
              <a:t>y – </a:t>
            </a:r>
            <a:r>
              <a:rPr lang="ko-KR" altLang="en-US" b="1" dirty="0" smtClean="0"/>
              <a:t>문자 복사</a:t>
            </a:r>
            <a:endParaRPr lang="en-US" altLang="ko-KR" b="1" dirty="0" smtClean="0"/>
          </a:p>
          <a:p>
            <a:pPr lvl="1"/>
            <a:r>
              <a:rPr lang="en-US" altLang="ko-KR" dirty="0" err="1" smtClean="0"/>
              <a:t>yw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커서가 위치한 단어 복사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yy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커서가 위치한 줄 복사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yj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커서가 위치한 줄과 그 다음 줄까지 복사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yo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커서가 위치한 줄의 처음까지 복사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yk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커서가 있는 줄과 그 앞 줄까지 복사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 err="1" smtClean="0"/>
              <a:t>n’yy</a:t>
            </a:r>
            <a:r>
              <a:rPr lang="en-US" altLang="ko-KR" dirty="0" smtClean="0"/>
              <a:t> – n</a:t>
            </a:r>
            <a:r>
              <a:rPr lang="ko-KR" altLang="en-US" dirty="0" smtClean="0"/>
              <a:t>개의 라인 수만큼 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141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 </a:t>
            </a:r>
            <a:r>
              <a:rPr lang="ko-KR" altLang="en-US" dirty="0" smtClean="0"/>
              <a:t>에디터 사용</a:t>
            </a:r>
            <a:r>
              <a:rPr lang="ko-KR" altLang="en-US" dirty="0"/>
              <a:t>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Paste</a:t>
            </a:r>
          </a:p>
          <a:p>
            <a:pPr lvl="1"/>
            <a:r>
              <a:rPr lang="en-US" altLang="ko-KR" dirty="0" smtClean="0"/>
              <a:t>p –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복사된 내용을 커서가 있는 문자나 줄 뒤에 삽입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 –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복사된 내용을 커서가 있는 문자나 줄 앞에 삽입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19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 </a:t>
            </a:r>
            <a:r>
              <a:rPr lang="ko-KR" altLang="en-US" dirty="0" smtClean="0"/>
              <a:t>에디터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검색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/‘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’ – </a:t>
            </a:r>
            <a:r>
              <a:rPr lang="ko-KR" altLang="en-US" dirty="0" smtClean="0"/>
              <a:t>커서가 위치한 텍스트에서 순방향으로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?</a:t>
            </a:r>
            <a:r>
              <a:rPr lang="en-US" altLang="ko-KR" dirty="0"/>
              <a:t> ‘</a:t>
            </a:r>
            <a:r>
              <a:rPr lang="en-US" altLang="ko-KR" dirty="0" err="1"/>
              <a:t>abc</a:t>
            </a:r>
            <a:r>
              <a:rPr lang="en-US" altLang="ko-KR" dirty="0" smtClean="0"/>
              <a:t>’ – </a:t>
            </a:r>
            <a:r>
              <a:rPr lang="ko-KR" altLang="en-US" dirty="0" smtClean="0"/>
              <a:t>커서가 위치한 텍스트에서 역방향으로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 – </a:t>
            </a:r>
            <a:r>
              <a:rPr lang="ko-KR" altLang="en-US" dirty="0" smtClean="0"/>
              <a:t>순방향으로 이전 검색 반복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 – </a:t>
            </a:r>
            <a:r>
              <a:rPr lang="ko-KR" altLang="en-US" dirty="0" smtClean="0"/>
              <a:t>반대 방향으로 이전 검색 반복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3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제출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시간까지 </a:t>
            </a:r>
            <a:r>
              <a:rPr lang="en-US" altLang="ko-KR" dirty="0" smtClean="0"/>
              <a:t>VI </a:t>
            </a:r>
            <a:r>
              <a:rPr lang="ko-KR" altLang="en-US" dirty="0" smtClean="0"/>
              <a:t>에디터 사용법을 숙지할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첨부파일 이용해서 </a:t>
            </a:r>
            <a:r>
              <a:rPr lang="ko-KR" altLang="en-US" dirty="0" err="1" smtClean="0"/>
              <a:t>연습할것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제출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따로 무언가를 만들어서 제출하실 것은 없습니다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다만 다음 실습 수업에 대비하기 위해서 에디터 사용법을 숙지하시기 바랍니다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5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실습에서는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VI </a:t>
            </a:r>
            <a:r>
              <a:rPr lang="ko-KR" altLang="en-US" dirty="0" smtClean="0"/>
              <a:t>에디터의 간략한 소개</a:t>
            </a:r>
            <a:endParaRPr lang="en-US" altLang="ko-KR" dirty="0" smtClean="0"/>
          </a:p>
          <a:p>
            <a:r>
              <a:rPr lang="en-US" altLang="ko-KR" dirty="0" smtClean="0"/>
              <a:t>VI </a:t>
            </a:r>
            <a:r>
              <a:rPr lang="ko-KR" altLang="en-US" dirty="0" smtClean="0"/>
              <a:t>에디터 </a:t>
            </a:r>
            <a:r>
              <a:rPr lang="ko-KR" altLang="en-US" dirty="0" smtClean="0"/>
              <a:t>사용법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 </a:t>
            </a:r>
            <a:r>
              <a:rPr lang="ko-KR" altLang="en-US" dirty="0" smtClean="0"/>
              <a:t>에디터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Visual Display Editor</a:t>
            </a:r>
          </a:p>
          <a:p>
            <a:pPr lvl="1"/>
            <a:r>
              <a:rPr lang="en-US" altLang="ko-KR" dirty="0" err="1" smtClean="0"/>
              <a:t>Emacs</a:t>
            </a:r>
            <a:r>
              <a:rPr lang="ko-KR" altLang="en-US" dirty="0" smtClean="0"/>
              <a:t>와 함께 유닉스 환경에서 가장 많이 쓰이는 문서 편집기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줄씩 편집하는 줄 단위 편집기가 아닌 한 화면을 편집하는 </a:t>
            </a:r>
            <a:r>
              <a:rPr lang="en-US" altLang="ko-KR" dirty="0" smtClean="0"/>
              <a:t>Visual Editor</a:t>
            </a:r>
            <a:r>
              <a:rPr lang="ko-KR" altLang="en-US" dirty="0" smtClean="0"/>
              <a:t>라는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현재는 </a:t>
            </a:r>
            <a:r>
              <a:rPr lang="en-US" altLang="ko-KR" dirty="0" smtClean="0"/>
              <a:t>VI </a:t>
            </a:r>
            <a:r>
              <a:rPr lang="ko-KR" altLang="en-US" dirty="0" smtClean="0"/>
              <a:t>에디터의 기능을 모방하고 기술 발전 양상을 반영한 </a:t>
            </a:r>
            <a:r>
              <a:rPr lang="en-US" altLang="ko-KR" dirty="0" smtClean="0"/>
              <a:t>VIM(VI improved)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배포판에</a:t>
            </a:r>
            <a:r>
              <a:rPr lang="ko-KR" altLang="en-US" dirty="0" smtClean="0"/>
              <a:t> 기본적으로 포함되어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VIM </a:t>
            </a:r>
            <a:r>
              <a:rPr lang="ko-KR" altLang="en-US" dirty="0" smtClean="0"/>
              <a:t>이외에도 </a:t>
            </a:r>
            <a:r>
              <a:rPr lang="en-US" altLang="ko-KR" dirty="0" smtClean="0"/>
              <a:t>VI</a:t>
            </a:r>
            <a:r>
              <a:rPr lang="ko-KR" altLang="en-US" dirty="0" smtClean="0"/>
              <a:t>의 변종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nVi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elVis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들이 존재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0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 </a:t>
            </a:r>
            <a:r>
              <a:rPr lang="ko-KR" altLang="en-US" dirty="0" smtClean="0"/>
              <a:t>에디터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VI </a:t>
            </a:r>
            <a:r>
              <a:rPr lang="ko-KR" altLang="en-US" dirty="0" smtClean="0"/>
              <a:t>모드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 모드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 모드</a:t>
            </a:r>
            <a:endParaRPr lang="en-US" altLang="ko-KR" dirty="0"/>
          </a:p>
          <a:p>
            <a:pPr lvl="2"/>
            <a:r>
              <a:rPr lang="ko-KR" altLang="en-US" dirty="0" smtClean="0"/>
              <a:t>화살표 이동이나 특정 문자의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및 편집에 쓰이는 대부분의 명령어를 실행하는 모드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모드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일반 모드에서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기본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, a, o</a:t>
            </a:r>
            <a:r>
              <a:rPr lang="ko-KR" altLang="en-US" dirty="0" smtClean="0"/>
              <a:t>를 입력하면 입력 모드로 전환되어 텍스트 입력이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명령 모드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일반 모드에서 콜론</a:t>
            </a:r>
            <a:r>
              <a:rPr lang="en-US" altLang="ko-KR" dirty="0" smtClean="0"/>
              <a:t>(‘:’, Shift+;)</a:t>
            </a:r>
            <a:r>
              <a:rPr lang="ko-KR" altLang="en-US" dirty="0" smtClean="0"/>
              <a:t>을 입력하여 전환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명령모드로 들어가면 화면 하단 버퍼에서 커서가 깜빡이는 상태로 전환된다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AutoShape 1" descr="Vi_How_it_Works_angelhalo.png"/>
          <p:cNvSpPr>
            <a:spLocks noChangeAspect="1" noChangeArrowheads="1"/>
          </p:cNvSpPr>
          <p:nvPr/>
        </p:nvSpPr>
        <p:spPr bwMode="auto">
          <a:xfrm>
            <a:off x="0" y="0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052736"/>
            <a:ext cx="3816424" cy="2045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798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 </a:t>
            </a:r>
            <a:r>
              <a:rPr lang="ko-KR" altLang="en-US" dirty="0" smtClean="0"/>
              <a:t>에디터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시작하기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터미널 화면에서 </a:t>
            </a:r>
            <a:r>
              <a:rPr lang="en-US" altLang="ko-KR" dirty="0" smtClean="0"/>
              <a:t>‘vi [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>]’</a:t>
            </a:r>
          </a:p>
          <a:p>
            <a:pPr lvl="2"/>
            <a:r>
              <a:rPr lang="en-US" altLang="ko-KR" dirty="0" smtClean="0"/>
              <a:t>$ vi </a:t>
            </a:r>
            <a:r>
              <a:rPr lang="en-US" altLang="ko-KR" dirty="0" err="1" smtClean="0"/>
              <a:t>main.c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읽기 전용으로 볼 때는 </a:t>
            </a:r>
            <a:r>
              <a:rPr lang="en-US" altLang="ko-KR" dirty="0" smtClean="0"/>
              <a:t>–R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$ vi –R </a:t>
            </a:r>
            <a:r>
              <a:rPr lang="en-US" altLang="ko-KR" dirty="0" err="1" smtClean="0"/>
              <a:t>main.c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4750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 </a:t>
            </a:r>
            <a:r>
              <a:rPr lang="ko-KR" altLang="en-US" dirty="0" smtClean="0"/>
              <a:t>에디터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먼 옛날 키보드 배치가 </a:t>
            </a:r>
            <a:r>
              <a:rPr lang="ko-KR" altLang="en-US" dirty="0" err="1" smtClean="0"/>
              <a:t>어땠냐면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" name="AutoShape 1" descr="vi-keyboard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AutoShape 3" descr="vi-keyboard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AutoShape 5" descr="vi-keyboard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40968"/>
            <a:ext cx="8017386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0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 </a:t>
            </a:r>
            <a:r>
              <a:rPr lang="ko-KR" altLang="en-US" dirty="0" smtClean="0"/>
              <a:t>에디터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일반 ▶ 입력 모드 전환</a:t>
            </a:r>
            <a:endParaRPr lang="en-US" altLang="ko-KR" dirty="0" smtClean="0"/>
          </a:p>
          <a:p>
            <a:pPr lvl="1"/>
            <a:r>
              <a:rPr lang="en-US" altLang="ko-KR" b="1" dirty="0" err="1"/>
              <a:t>i</a:t>
            </a:r>
            <a:r>
              <a:rPr lang="en-US" altLang="ko-KR" b="1" dirty="0"/>
              <a:t>(insert) – </a:t>
            </a:r>
            <a:r>
              <a:rPr lang="ko-KR" altLang="en-US" b="1" dirty="0"/>
              <a:t>커서 앞에 </a:t>
            </a:r>
            <a:r>
              <a:rPr lang="ko-KR" altLang="en-US" b="1" dirty="0" smtClean="0"/>
              <a:t>삽입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a(append) – </a:t>
            </a:r>
            <a:r>
              <a:rPr lang="ko-KR" altLang="en-US" dirty="0" smtClean="0"/>
              <a:t>커서 뒤에 삽입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 – </a:t>
            </a:r>
            <a:r>
              <a:rPr lang="ko-KR" altLang="en-US" dirty="0" smtClean="0"/>
              <a:t>현재 줄 다음 줄에 삽입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 줄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 – </a:t>
            </a:r>
            <a:r>
              <a:rPr lang="ko-KR" altLang="en-US" dirty="0" smtClean="0"/>
              <a:t>현재 줄 앞 줄에 삽입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 줄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– </a:t>
            </a:r>
            <a:r>
              <a:rPr lang="ko-KR" altLang="en-US" dirty="0" smtClean="0"/>
              <a:t>줄 끝에 삽입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 – </a:t>
            </a:r>
            <a:r>
              <a:rPr lang="ko-KR" altLang="en-US" dirty="0" smtClean="0"/>
              <a:t>줄 시작부분에 삽입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19586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 </a:t>
            </a:r>
            <a:r>
              <a:rPr lang="ko-KR" altLang="en-US" dirty="0" smtClean="0"/>
              <a:t>에디터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일반 ▶ 명령모드 전환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:w – </a:t>
            </a:r>
            <a:r>
              <a:rPr lang="ko-KR" altLang="en-US" dirty="0" smtClean="0"/>
              <a:t>파일 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:w abc.txt – abc.txt </a:t>
            </a:r>
            <a:r>
              <a:rPr lang="ko-KR" altLang="en-US" dirty="0" smtClean="0"/>
              <a:t>파일로 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:w! – </a:t>
            </a:r>
            <a:r>
              <a:rPr lang="ko-KR" altLang="en-US" dirty="0" smtClean="0"/>
              <a:t>파일 강제 저장 </a:t>
            </a:r>
            <a:r>
              <a:rPr lang="en-US" altLang="ko-KR" dirty="0" smtClean="0"/>
              <a:t>(! </a:t>
            </a:r>
            <a:r>
              <a:rPr lang="ko-KR" altLang="en-US" dirty="0" smtClean="0"/>
              <a:t>붙일 시 강제로 이행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:q – </a:t>
            </a:r>
            <a:r>
              <a:rPr lang="ko-KR" altLang="en-US" dirty="0" smtClean="0"/>
              <a:t>변경된 내용이 없을 때 그대로 저장 </a:t>
            </a:r>
            <a:r>
              <a:rPr lang="en-US" altLang="ko-KR" dirty="0" smtClean="0"/>
              <a:t>(!)</a:t>
            </a:r>
          </a:p>
          <a:p>
            <a:pPr lvl="1"/>
            <a:r>
              <a:rPr lang="en-US" altLang="ko-KR" dirty="0" smtClean="0"/>
              <a:t>:</a:t>
            </a:r>
            <a:r>
              <a:rPr lang="en-US" altLang="ko-KR" dirty="0" err="1" smtClean="0"/>
              <a:t>wq</a:t>
            </a:r>
            <a:r>
              <a:rPr lang="en-US" altLang="ko-KR" dirty="0" smtClean="0"/>
              <a:t>, :x – </a:t>
            </a:r>
            <a:r>
              <a:rPr lang="ko-KR" altLang="en-US" dirty="0" smtClean="0"/>
              <a:t>저장 및 종료 </a:t>
            </a:r>
            <a:r>
              <a:rPr lang="en-US" altLang="ko-KR" dirty="0" smtClean="0"/>
              <a:t>(!)</a:t>
            </a:r>
          </a:p>
          <a:p>
            <a:pPr lvl="1"/>
            <a:r>
              <a:rPr lang="en-US" altLang="ko-KR" dirty="0" smtClean="0"/>
              <a:t>:e abc.txt – abc.txt </a:t>
            </a:r>
            <a:r>
              <a:rPr lang="ko-KR" altLang="en-US" dirty="0" smtClean="0"/>
              <a:t>파일 편집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:n – n</a:t>
            </a:r>
            <a:r>
              <a:rPr lang="ko-KR" altLang="en-US" dirty="0" smtClean="0"/>
              <a:t>번째 줄로 이동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:set nu – </a:t>
            </a:r>
            <a:r>
              <a:rPr lang="ko-KR" altLang="en-US" dirty="0" smtClean="0"/>
              <a:t>행 번호 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:set </a:t>
            </a:r>
            <a:r>
              <a:rPr lang="en-US" altLang="ko-KR" dirty="0" err="1" smtClean="0"/>
              <a:t>nonu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행 번호 숨기기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:! – </a:t>
            </a:r>
            <a:r>
              <a:rPr lang="ko-KR" altLang="en-US" dirty="0" smtClean="0"/>
              <a:t>잠시 </a:t>
            </a:r>
            <a:r>
              <a:rPr lang="ko-KR" altLang="en-US" dirty="0" err="1" smtClean="0"/>
              <a:t>쉘</a:t>
            </a:r>
            <a:r>
              <a:rPr lang="en-US" altLang="ko-KR" dirty="0" smtClean="0"/>
              <a:t>(</a:t>
            </a:r>
            <a:r>
              <a:rPr lang="ko-KR" altLang="en-US" dirty="0" smtClean="0"/>
              <a:t>터미널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복귀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:!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터미널에서 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실행 후 복귀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:</a:t>
            </a:r>
            <a:r>
              <a:rPr lang="en-US" altLang="ko-KR" dirty="0" err="1" smtClean="0"/>
              <a:t>sh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쉘</a:t>
            </a:r>
            <a:r>
              <a:rPr lang="ko-KR" altLang="en-US" dirty="0" smtClean="0"/>
              <a:t> 프롬프트 실행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복귀 시 </a:t>
            </a:r>
            <a:r>
              <a:rPr lang="en-US" altLang="ko-KR" dirty="0" smtClean="0"/>
              <a:t>exit)</a:t>
            </a:r>
          </a:p>
        </p:txBody>
      </p:sp>
    </p:spTree>
    <p:extLst>
      <p:ext uri="{BB962C8B-B14F-4D97-AF65-F5344CB8AC3E}">
        <p14:creationId xmlns:p14="http://schemas.microsoft.com/office/powerpoint/2010/main" val="1124822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 </a:t>
            </a:r>
            <a:r>
              <a:rPr lang="ko-KR" altLang="en-US" dirty="0" smtClean="0"/>
              <a:t>에디터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커서 이동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h, j, k, l = </a:t>
            </a:r>
            <a:r>
              <a:rPr lang="ko-KR" altLang="en-US" dirty="0" smtClean="0"/>
              <a:t>←</a:t>
            </a:r>
            <a:r>
              <a:rPr lang="en-US" altLang="ko-KR" dirty="0" smtClean="0"/>
              <a:t>, </a:t>
            </a:r>
            <a:r>
              <a:rPr lang="ko-KR" altLang="en-US" dirty="0" smtClean="0"/>
              <a:t>↓</a:t>
            </a:r>
            <a:r>
              <a:rPr lang="en-US" altLang="ko-KR" dirty="0" smtClean="0"/>
              <a:t>, </a:t>
            </a:r>
            <a:r>
              <a:rPr lang="ko-KR" altLang="en-US" dirty="0" smtClean="0"/>
              <a:t>↑</a:t>
            </a:r>
            <a:r>
              <a:rPr lang="en-US" altLang="ko-KR" dirty="0" smtClean="0"/>
              <a:t>, </a:t>
            </a:r>
            <a:r>
              <a:rPr lang="ko-KR" altLang="en-US" dirty="0" smtClean="0"/>
              <a:t>→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$ - </a:t>
            </a:r>
            <a:r>
              <a:rPr lang="ko-KR" altLang="en-US" dirty="0" smtClean="0"/>
              <a:t>라인 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^ - </a:t>
            </a:r>
            <a:r>
              <a:rPr lang="ko-KR" altLang="en-US" dirty="0" smtClean="0"/>
              <a:t>라인 처음</a:t>
            </a:r>
            <a:endParaRPr lang="en-US" altLang="ko-KR" dirty="0"/>
          </a:p>
          <a:p>
            <a:pPr lvl="1"/>
            <a:r>
              <a:rPr lang="en-US" altLang="ko-KR" dirty="0" smtClean="0"/>
              <a:t>w – </a:t>
            </a:r>
            <a:r>
              <a:rPr lang="ko-KR" altLang="en-US" dirty="0" smtClean="0"/>
              <a:t>다음 단어로 이동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 – </a:t>
            </a:r>
            <a:r>
              <a:rPr lang="ko-KR" altLang="en-US" dirty="0" smtClean="0"/>
              <a:t>앞 단어로 이동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 – </a:t>
            </a:r>
            <a:r>
              <a:rPr lang="ko-KR" altLang="en-US" dirty="0" smtClean="0"/>
              <a:t>화면 </a:t>
            </a:r>
            <a:r>
              <a:rPr lang="ko-KR" altLang="en-US" dirty="0" err="1" smtClean="0"/>
              <a:t>최상단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 – </a:t>
            </a:r>
            <a:r>
              <a:rPr lang="ko-KR" altLang="en-US" dirty="0" smtClean="0"/>
              <a:t>화면 가운데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 – </a:t>
            </a:r>
            <a:r>
              <a:rPr lang="ko-KR" altLang="en-US" dirty="0" smtClean="0"/>
              <a:t>화면 </a:t>
            </a:r>
            <a:r>
              <a:rPr lang="ko-KR" altLang="en-US" dirty="0" err="1" smtClean="0"/>
              <a:t>최하단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 – </a:t>
            </a:r>
            <a:r>
              <a:rPr lang="ko-KR" altLang="en-US" dirty="0" smtClean="0"/>
              <a:t>단어의 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 err="1" smtClean="0"/>
              <a:t>n’G</a:t>
            </a:r>
            <a:r>
              <a:rPr lang="en-US" altLang="ko-KR" dirty="0" smtClean="0"/>
              <a:t> – ‘n’</a:t>
            </a:r>
            <a:r>
              <a:rPr lang="ko-KR" altLang="en-US" dirty="0" smtClean="0"/>
              <a:t>번째 라인 이동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68215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673</TotalTime>
  <Words>758</Words>
  <Application>Microsoft Office PowerPoint</Application>
  <PresentationFormat>화면 슬라이드 쇼(4:3)</PresentationFormat>
  <Paragraphs>118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Georgia</vt:lpstr>
      <vt:lpstr>Trebuchet MS</vt:lpstr>
      <vt:lpstr>Wingdings 2</vt:lpstr>
      <vt:lpstr>도시</vt:lpstr>
      <vt:lpstr>Unix System Programming</vt:lpstr>
      <vt:lpstr>이번 실습에서는…</vt:lpstr>
      <vt:lpstr>VI 에디터</vt:lpstr>
      <vt:lpstr>VI 에디터 사용법</vt:lpstr>
      <vt:lpstr>VI 에디터 사용법</vt:lpstr>
      <vt:lpstr>VI 에디터</vt:lpstr>
      <vt:lpstr>VI 에디터 사용법</vt:lpstr>
      <vt:lpstr>VI 에디터 사용법</vt:lpstr>
      <vt:lpstr>VI 에디터 사용법</vt:lpstr>
      <vt:lpstr>VI 에디터 사용법</vt:lpstr>
      <vt:lpstr>VI 에디터 사용법</vt:lpstr>
      <vt:lpstr>VI 에디터 사용법</vt:lpstr>
      <vt:lpstr>VI 에디터 사용법</vt:lpstr>
      <vt:lpstr>VI 에디터 사용법</vt:lpstr>
      <vt:lpstr>VI 에디터 사용법</vt:lpstr>
      <vt:lpstr>과제 제출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System Programming</dc:title>
  <dc:creator>petpro</dc:creator>
  <cp:lastModifiedBy>kt</cp:lastModifiedBy>
  <cp:revision>62</cp:revision>
  <dcterms:created xsi:type="dcterms:W3CDTF">2013-08-29T15:29:36Z</dcterms:created>
  <dcterms:modified xsi:type="dcterms:W3CDTF">2015-08-24T12:41:41Z</dcterms:modified>
</cp:coreProperties>
</file>