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ko-KR"/>
    </a:defPPr>
    <a:lvl1pPr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1pPr>
    <a:lvl2pPr marL="4572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2pPr>
    <a:lvl3pPr marL="9144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3pPr>
    <a:lvl4pPr marL="13716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4pPr>
    <a:lvl5pPr marL="1828800" algn="ctr" rtl="0" fontAlgn="base" latinLnBrk="1">
      <a:spcBef>
        <a:spcPct val="0"/>
      </a:spcBef>
      <a:spcAft>
        <a:spcPct val="0"/>
      </a:spcAft>
      <a:defRPr kumimoji="1" sz="1400" b="1" kern="1200">
        <a:solidFill>
          <a:schemeClr val="tx1"/>
        </a:solidFill>
        <a:latin typeface="Courier New" pitchFamily="49" charset="0"/>
        <a:ea typeface="굴림" pitchFamily="50" charset="-127"/>
        <a:cs typeface="+mn-cs"/>
      </a:defRPr>
    </a:lvl5pPr>
    <a:lvl6pPr marL="2286000" algn="l" defTabSz="914400" rtl="0" eaLnBrk="1" latinLnBrk="1" hangingPunct="1">
      <a:defRPr kumimoji="1" sz="1400" b="1" kern="1200">
        <a:solidFill>
          <a:schemeClr val="tx1"/>
        </a:solidFill>
        <a:latin typeface="Courier New" pitchFamily="49" charset="0"/>
        <a:ea typeface="굴림" pitchFamily="50" charset="-127"/>
        <a:cs typeface="+mn-cs"/>
      </a:defRPr>
    </a:lvl6pPr>
    <a:lvl7pPr marL="2743200" algn="l" defTabSz="914400" rtl="0" eaLnBrk="1" latinLnBrk="1" hangingPunct="1">
      <a:defRPr kumimoji="1" sz="1400" b="1" kern="1200">
        <a:solidFill>
          <a:schemeClr val="tx1"/>
        </a:solidFill>
        <a:latin typeface="Courier New" pitchFamily="49" charset="0"/>
        <a:ea typeface="굴림" pitchFamily="50" charset="-127"/>
        <a:cs typeface="+mn-cs"/>
      </a:defRPr>
    </a:lvl7pPr>
    <a:lvl8pPr marL="3200400" algn="l" defTabSz="914400" rtl="0" eaLnBrk="1" latinLnBrk="1" hangingPunct="1">
      <a:defRPr kumimoji="1" sz="1400" b="1" kern="1200">
        <a:solidFill>
          <a:schemeClr val="tx1"/>
        </a:solidFill>
        <a:latin typeface="Courier New" pitchFamily="49" charset="0"/>
        <a:ea typeface="굴림" pitchFamily="50" charset="-127"/>
        <a:cs typeface="+mn-cs"/>
      </a:defRPr>
    </a:lvl8pPr>
    <a:lvl9pPr marL="3657600" algn="l" defTabSz="914400" rtl="0" eaLnBrk="1" latinLnBrk="1" hangingPunct="1">
      <a:defRPr kumimoji="1" sz="1400" b="1" kern="1200">
        <a:solidFill>
          <a:schemeClr val="tx1"/>
        </a:solidFill>
        <a:latin typeface="Courier New" pitchFamily="49" charset="0"/>
        <a:ea typeface="굴림" pitchFamily="50" charset="-127"/>
        <a:cs typeface="+mn-cs"/>
      </a:defRPr>
    </a:lvl9pPr>
  </p:defaultTextStyle>
  <p:extLst>
    <p:ext uri="{EFAFB233-063F-42B5-8137-9DF3F51BA10A}">
      <p15:sldGuideLst xmlns:p15="http://schemas.microsoft.com/office/powerpoint/2012/main">
        <p15:guide id="1" orient="horz" pos="3203">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CFF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22" autoAdjust="0"/>
    <p:restoredTop sz="84579" autoAdjust="0"/>
  </p:normalViewPr>
  <p:slideViewPr>
    <p:cSldViewPr>
      <p:cViewPr varScale="1">
        <p:scale>
          <a:sx n="114" d="100"/>
          <a:sy n="114" d="100"/>
        </p:scale>
        <p:origin x="2070" y="108"/>
      </p:cViewPr>
      <p:guideLst>
        <p:guide orient="horz" pos="3203"/>
        <p:guide pos="2880"/>
      </p:guideLst>
    </p:cSldViewPr>
  </p:slideViewPr>
  <p:notesTextViewPr>
    <p:cViewPr>
      <p:scale>
        <a:sx n="100" d="100"/>
        <a:sy n="100" d="100"/>
      </p:scale>
      <p:origin x="0" y="0"/>
    </p:cViewPr>
  </p:notesTextViewPr>
  <p:notesViewPr>
    <p:cSldViewPr>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굴림" pitchFamily="50" charset="-127"/>
              </a:defRPr>
            </a:lvl1pPr>
          </a:lstStyle>
          <a:p>
            <a:endParaRPr lang="en-US" altLang="ko-K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굴림" pitchFamily="50" charset="-127"/>
              </a:defRPr>
            </a:lvl1pPr>
          </a:lstStyle>
          <a:p>
            <a:fld id="{B922B25C-8545-4C92-9039-A015D7236CE0}" type="datetimeFigureOut">
              <a:rPr lang="ko-KR" altLang="en-US"/>
              <a:pPr/>
              <a:t>2018-09-03</a:t>
            </a:fld>
            <a:endParaRPr lang="en-US" altLang="ko-K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굴림" pitchFamily="50" charset="-127"/>
              </a:defRPr>
            </a:lvl1pPr>
          </a:lstStyle>
          <a:p>
            <a:endParaRPr lang="en-US" altLang="ko-K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굴림" pitchFamily="50" charset="-127"/>
              </a:defRPr>
            </a:lvl1pPr>
          </a:lstStyle>
          <a:p>
            <a:fld id="{4647590A-8C8E-4446-87CD-232FE499DC1E}" type="slidenum">
              <a:rPr lang="ko-KR" altLang="en-US"/>
              <a:pPr/>
              <a:t>‹#›</a:t>
            </a:fld>
            <a:endParaRPr lang="en-US" altLang="ko-KR"/>
          </a:p>
        </p:txBody>
      </p:sp>
    </p:spTree>
    <p:extLst>
      <p:ext uri="{BB962C8B-B14F-4D97-AF65-F5344CB8AC3E}">
        <p14:creationId xmlns:p14="http://schemas.microsoft.com/office/powerpoint/2010/main" val="3497651356"/>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1pPr>
    <a:lvl2pPr marL="4572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2pPr>
    <a:lvl3pPr marL="9144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3pPr>
    <a:lvl4pPr marL="13716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4pPr>
    <a:lvl5pPr marL="18288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1004279-1C5D-4E43-A095-14162E10F2C9}" type="slidenum">
              <a:rPr lang="en-US" altLang="ko-KR" smtClean="0"/>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A3827EF-5237-4DC3-96E3-25E64CC3E1D9}"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C805917E-1C38-444C-A340-404E283746C2}"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표 개체 틀 2"/>
          <p:cNvSpPr>
            <a:spLocks noGrp="1"/>
          </p:cNvSpPr>
          <p:nvPr>
            <p:ph type="tbl" idx="1"/>
          </p:nvPr>
        </p:nvSpPr>
        <p:spPr>
          <a:xfrm>
            <a:off x="457200" y="1052513"/>
            <a:ext cx="8229600" cy="5073650"/>
          </a:xfrm>
        </p:spPr>
        <p:txBody>
          <a:bodyPr/>
          <a:lstStyle/>
          <a:p>
            <a:r>
              <a:rPr lang="ko-KR" altLang="en-US"/>
              <a:t>표를 추가하려면 아이콘을 클릭하십시오</a:t>
            </a:r>
          </a:p>
        </p:txBody>
      </p:sp>
      <p:sp>
        <p:nvSpPr>
          <p:cNvPr id="4" name="날짜 개체 틀 3"/>
          <p:cNvSpPr>
            <a:spLocks noGrp="1"/>
          </p:cNvSpPr>
          <p:nvPr>
            <p:ph type="dt" sz="half" idx="10"/>
          </p:nvPr>
        </p:nvSpPr>
        <p:spPr>
          <a:xfrm>
            <a:off x="457200" y="6245225"/>
            <a:ext cx="2133600" cy="476250"/>
          </a:xfrm>
          <a:prstGeom prst="rect">
            <a:avLst/>
          </a:prstGeom>
        </p:spPr>
        <p:txBody>
          <a:bodyPr/>
          <a:lstStyle>
            <a:lvl1pPr>
              <a:defRPr/>
            </a:lvl1pPr>
          </a:lstStyle>
          <a:p>
            <a:fld id="{4FCF8BE8-EAE2-4AEB-8160-1ADAB0B84072}" type="datetime1">
              <a:rPr lang="ko-KR" altLang="en-US" smtClean="0"/>
              <a:pPr/>
              <a:t>2018-09-03</a:t>
            </a:fld>
            <a:endParaRPr lang="en-US" altLang="ko-KR"/>
          </a:p>
        </p:txBody>
      </p:sp>
      <p:sp>
        <p:nvSpPr>
          <p:cNvPr id="5" name="바닥글 개체 틀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ko-KR"/>
          </a:p>
        </p:txBody>
      </p:sp>
      <p:sp>
        <p:nvSpPr>
          <p:cNvPr id="6" name="슬라이드 번호 개체 틀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3E067982-FC63-4153-8B4E-B146F2598EAB}" type="slidenum">
              <a:rPr lang="en-US" altLang="ko-KR" smtClean="0"/>
              <a:pPr>
                <a:defRPr/>
              </a:pPr>
              <a:t>‹#›</a:t>
            </a:fld>
            <a:endParaRPr lang="en-US" altLang="ko-K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A877C2E-D5B7-4890-85DA-DEB2DCAB4124}"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DD6B6D0-1406-4325-94FE-C40128D384F9}"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A688DD1D-4724-4D10-AFDE-D2EFE1800B6B}"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 name="Rectangle 6"/>
          <p:cNvSpPr>
            <a:spLocks noGrp="1" noChangeArrowheads="1"/>
          </p:cNvSpPr>
          <p:nvPr>
            <p:ph type="sldNum" sz="quarter" idx="10"/>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0EAD88F-D761-4D8B-A98B-FCF214FBE9FB}"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4"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EDAC6739-36E4-46E6-92E0-B16C2B4AF0A1}"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E00E47C9-1620-4F03-B8F5-C2208D84AEA9}"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DC25B2A0-D156-480F-AA2B-5800755FB227}"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920A2FFF-1736-43B0-B837-D61738769047}"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1027" name="Rectangle 3"/>
          <p:cNvSpPr>
            <a:spLocks noGrp="1" noChangeArrowheads="1"/>
          </p:cNvSpPr>
          <p:nvPr>
            <p:ph type="body" idx="1"/>
          </p:nvPr>
        </p:nvSpPr>
        <p:spPr bwMode="auto">
          <a:xfrm>
            <a:off x="457200"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1031"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8" name="Line 7"/>
          <p:cNvSpPr>
            <a:spLocks noChangeShapeType="1"/>
          </p:cNvSpPr>
          <p:nvPr/>
        </p:nvSpPr>
        <p:spPr bwMode="auto">
          <a:xfrm>
            <a:off x="395288" y="6473755"/>
            <a:ext cx="8353425" cy="0"/>
          </a:xfrm>
          <a:prstGeom prst="line">
            <a:avLst/>
          </a:prstGeom>
          <a:noFill/>
          <a:ln w="9525">
            <a:solidFill>
              <a:schemeClr val="tx1"/>
            </a:solidFill>
            <a:round/>
            <a:headEnd/>
            <a:tailEnd/>
          </a:ln>
          <a:effectLst/>
        </p:spPr>
        <p:txBody>
          <a:bodyPr/>
          <a:lstStyle/>
          <a:p>
            <a:endParaRPr lang="ko-KR" altLang="en-US"/>
          </a:p>
        </p:txBody>
      </p:sp>
      <p:sp>
        <p:nvSpPr>
          <p:cNvPr id="9" name="Line 7"/>
          <p:cNvSpPr>
            <a:spLocks noChangeShapeType="1"/>
          </p:cNvSpPr>
          <p:nvPr/>
        </p:nvSpPr>
        <p:spPr bwMode="auto">
          <a:xfrm>
            <a:off x="395288" y="6684006"/>
            <a:ext cx="8353425" cy="0"/>
          </a:xfrm>
          <a:prstGeom prst="line">
            <a:avLst/>
          </a:prstGeom>
          <a:noFill/>
          <a:ln w="9525">
            <a:solidFill>
              <a:schemeClr val="tx1"/>
            </a:solidFill>
            <a:round/>
            <a:headEnd/>
            <a:tailEnd/>
          </a:ln>
          <a:effectLst/>
        </p:spPr>
        <p:txBody>
          <a:bodyPr/>
          <a:lstStyle/>
          <a:p>
            <a:endParaRPr lang="ko-KR" altLang="en-US"/>
          </a:p>
        </p:txBody>
      </p:sp>
      <p:sp>
        <p:nvSpPr>
          <p:cNvPr id="10" name="TextBox 9"/>
          <p:cNvSpPr txBox="1"/>
          <p:nvPr/>
        </p:nvSpPr>
        <p:spPr>
          <a:xfrm>
            <a:off x="370783" y="6454563"/>
            <a:ext cx="1585692" cy="246221"/>
          </a:xfrm>
          <a:prstGeom prst="rect">
            <a:avLst/>
          </a:prstGeom>
          <a:noFill/>
        </p:spPr>
        <p:txBody>
          <a:bodyPr wrap="none" rtlCol="0">
            <a:spAutoFit/>
          </a:bodyPr>
          <a:lstStyle/>
          <a:p>
            <a:r>
              <a:rPr lang="en-US" altLang="ko-KR" sz="1000" b="1" i="1" dirty="0">
                <a:latin typeface="Georgia" pitchFamily="18" charset="0"/>
              </a:rPr>
              <a:t>IN319(Summer</a:t>
            </a:r>
            <a:r>
              <a:rPr lang="en-US" altLang="ko-KR" sz="1000" b="1" i="1" baseline="0" dirty="0">
                <a:latin typeface="Georgia" pitchFamily="18" charset="0"/>
              </a:rPr>
              <a:t> 2011)</a:t>
            </a:r>
            <a:endParaRPr lang="ko-KR" altLang="en-US" sz="1000" b="1" i="1" dirty="0">
              <a:latin typeface="Georgia" pitchFamily="18" charset="0"/>
            </a:endParaRPr>
          </a:p>
        </p:txBody>
      </p:sp>
      <p:sp>
        <p:nvSpPr>
          <p:cNvPr id="11" name="TextBox 10"/>
          <p:cNvSpPr txBox="1"/>
          <p:nvPr/>
        </p:nvSpPr>
        <p:spPr>
          <a:xfrm>
            <a:off x="6551580" y="6454563"/>
            <a:ext cx="2111476" cy="246221"/>
          </a:xfrm>
          <a:prstGeom prst="rect">
            <a:avLst/>
          </a:prstGeom>
          <a:noFill/>
        </p:spPr>
        <p:txBody>
          <a:bodyPr wrap="none" rtlCol="0">
            <a:spAutoFit/>
          </a:bodyPr>
          <a:lstStyle/>
          <a:p>
            <a:pPr algn="r"/>
            <a:r>
              <a:rPr lang="en-US" altLang="ko-KR" sz="1000" b="1" i="1" dirty="0">
                <a:latin typeface="Georgia" pitchFamily="18" charset="0"/>
              </a:rPr>
              <a:t>Data Science</a:t>
            </a:r>
            <a:r>
              <a:rPr lang="en-US" altLang="ko-KR" sz="1000" b="1" i="1" baseline="0" dirty="0">
                <a:latin typeface="Georgia" pitchFamily="18" charset="0"/>
              </a:rPr>
              <a:t> Lab,  </a:t>
            </a:r>
            <a:r>
              <a:rPr lang="en-US" altLang="ko-KR" sz="1000" b="1" i="1" baseline="0" dirty="0" err="1">
                <a:latin typeface="Georgia" pitchFamily="18" charset="0"/>
              </a:rPr>
              <a:t>Inha</a:t>
            </a:r>
            <a:r>
              <a:rPr lang="en-US" altLang="ko-KR" sz="1000" b="1" i="1" baseline="0" dirty="0">
                <a:latin typeface="Georgia" pitchFamily="18" charset="0"/>
              </a:rPr>
              <a:t> </a:t>
            </a:r>
            <a:r>
              <a:rPr lang="en-US" altLang="ko-KR" sz="1000" b="1" i="1" baseline="0" dirty="0" err="1">
                <a:latin typeface="Georgia" pitchFamily="18" charset="0"/>
              </a:rPr>
              <a:t>Univ</a:t>
            </a:r>
            <a:endParaRPr lang="ko-KR" altLang="en-US" sz="1000" b="1" i="1" dirty="0">
              <a:latin typeface="Georgia" pitchFamily="18" charset="0"/>
            </a:endParaRPr>
          </a:p>
        </p:txBody>
      </p:sp>
      <p:sp>
        <p:nvSpPr>
          <p:cNvPr id="12"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4"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5" name="Rectangle 6"/>
          <p:cNvSpPr>
            <a:spLocks noGrp="1" noChangeArrowheads="1"/>
          </p:cNvSpPr>
          <p:nvPr>
            <p:ph type="sldNum" sz="quarter" idx="4"/>
          </p:nvPr>
        </p:nvSpPr>
        <p:spPr bwMode="auto">
          <a:xfrm>
            <a:off x="3501055" y="6472938"/>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3E067982-FC63-4153-8B4E-B146F2598EAB}" type="slidenum">
              <a:rPr lang="en-US" altLang="ko-KR" smtClean="0"/>
              <a:pPr>
                <a:defRPr/>
              </a:pPr>
              <a:t>‹#›</a:t>
            </a:fld>
            <a:endParaRPr lang="en-US" altLang="ko-KR"/>
          </a:p>
        </p:txBody>
      </p:sp>
      <p:sp>
        <p:nvSpPr>
          <p:cNvPr id="13" name="Line 7"/>
          <p:cNvSpPr>
            <a:spLocks noChangeShapeType="1"/>
          </p:cNvSpPr>
          <p:nvPr userDrawn="1"/>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fontAlgn="base" latinLnBrk="1" hangingPunct="1">
        <a:spcBef>
          <a:spcPct val="0"/>
        </a:spcBef>
        <a:spcAft>
          <a:spcPct val="0"/>
        </a:spcAft>
        <a:defRPr kumimoji="1" sz="3200" b="1">
          <a:solidFill>
            <a:schemeClr val="tx2"/>
          </a:solidFill>
          <a:latin typeface="+mj-lt"/>
          <a:ea typeface="+mj-ea"/>
          <a:cs typeface="+mj-cs"/>
        </a:defRPr>
      </a:lvl1pPr>
      <a:lvl2pPr algn="l" rtl="0" eaLnBrk="1" fontAlgn="base" latinLnBrk="1" hangingPunct="1">
        <a:spcBef>
          <a:spcPct val="0"/>
        </a:spcBef>
        <a:spcAft>
          <a:spcPct val="0"/>
        </a:spcAft>
        <a:defRPr kumimoji="1" sz="3200" b="1">
          <a:solidFill>
            <a:schemeClr val="tx2"/>
          </a:solidFill>
          <a:latin typeface="Arial" charset="0"/>
          <a:ea typeface="굴림" pitchFamily="50" charset="-127"/>
        </a:defRPr>
      </a:lvl2pPr>
      <a:lvl3pPr algn="l" rtl="0" eaLnBrk="1" fontAlgn="base" latinLnBrk="1" hangingPunct="1">
        <a:spcBef>
          <a:spcPct val="0"/>
        </a:spcBef>
        <a:spcAft>
          <a:spcPct val="0"/>
        </a:spcAft>
        <a:defRPr kumimoji="1" sz="3200" b="1">
          <a:solidFill>
            <a:schemeClr val="tx2"/>
          </a:solidFill>
          <a:latin typeface="Arial" charset="0"/>
          <a:ea typeface="굴림" pitchFamily="50" charset="-127"/>
        </a:defRPr>
      </a:lvl3pPr>
      <a:lvl4pPr algn="l" rtl="0" eaLnBrk="1" fontAlgn="base" latinLnBrk="1" hangingPunct="1">
        <a:spcBef>
          <a:spcPct val="0"/>
        </a:spcBef>
        <a:spcAft>
          <a:spcPct val="0"/>
        </a:spcAft>
        <a:defRPr kumimoji="1" sz="3200" b="1">
          <a:solidFill>
            <a:schemeClr val="tx2"/>
          </a:solidFill>
          <a:latin typeface="Arial" charset="0"/>
          <a:ea typeface="굴림" pitchFamily="50" charset="-127"/>
        </a:defRPr>
      </a:lvl4pPr>
      <a:lvl5pPr algn="l" rtl="0" eaLnBrk="1" fontAlgn="base" latinLnBrk="1" hangingPunct="1">
        <a:spcBef>
          <a:spcPct val="0"/>
        </a:spcBef>
        <a:spcAft>
          <a:spcPct val="0"/>
        </a:spcAft>
        <a:defRPr kumimoji="1" sz="3200" b="1">
          <a:solidFill>
            <a:schemeClr val="tx2"/>
          </a:solidFill>
          <a:latin typeface="Arial" charset="0"/>
          <a:ea typeface="굴림" pitchFamily="50" charset="-127"/>
        </a:defRPr>
      </a:lvl5pPr>
      <a:lvl6pPr marL="457200" algn="l" rtl="0" eaLnBrk="1" fontAlgn="base" latinLnBrk="1" hangingPunct="1">
        <a:spcBef>
          <a:spcPct val="0"/>
        </a:spcBef>
        <a:spcAft>
          <a:spcPct val="0"/>
        </a:spcAft>
        <a:defRPr kumimoji="1" sz="3200" b="1">
          <a:solidFill>
            <a:schemeClr val="tx2"/>
          </a:solidFill>
          <a:latin typeface="Arial"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Arial"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Arial"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Arial" charset="0"/>
          <a:ea typeface="굴림" pitchFamily="50" charset="-127"/>
        </a:defRPr>
      </a:lvl9pPr>
    </p:titleStyle>
    <p:bodyStyle>
      <a:lvl1pPr marL="342900" indent="-342900" algn="l" rtl="0" eaLnBrk="1" fontAlgn="base" latinLnBrk="0" hangingPunct="1">
        <a:spcBef>
          <a:spcPct val="20000"/>
        </a:spcBef>
        <a:spcAft>
          <a:spcPct val="0"/>
        </a:spcAft>
        <a:buChar char="•"/>
        <a:defRPr kumimoji="1" sz="2600" b="1">
          <a:solidFill>
            <a:schemeClr val="tx1"/>
          </a:solidFill>
          <a:latin typeface="+mn-lt"/>
          <a:ea typeface="+mn-ea"/>
          <a:cs typeface="+mn-cs"/>
        </a:defRPr>
      </a:lvl1pPr>
      <a:lvl2pPr marL="742950" indent="-285750" algn="l" rtl="0" eaLnBrk="1" fontAlgn="base" latinLnBrk="0" hangingPunct="1">
        <a:spcBef>
          <a:spcPct val="20000"/>
        </a:spcBef>
        <a:spcAft>
          <a:spcPct val="0"/>
        </a:spcAft>
        <a:buChar char="–"/>
        <a:defRPr kumimoji="1" sz="2400" b="0">
          <a:solidFill>
            <a:schemeClr val="tx1"/>
          </a:solidFill>
          <a:latin typeface="Book Antiqua" pitchFamily="18" charset="0"/>
          <a:ea typeface="+mn-ea"/>
        </a:defRPr>
      </a:lvl2pPr>
      <a:lvl3pPr marL="11430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3pPr>
      <a:lvl4pPr marL="16002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4pPr>
      <a:lvl5pPr marL="20574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5pPr>
      <a:lvl6pPr marL="25146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6pPr>
      <a:lvl7pPr marL="29718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7pPr>
      <a:lvl8pPr marL="34290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8pPr>
      <a:lvl9pPr marL="38862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www.virtualbox.org/" TargetMode="External"/><Relationship Id="rId2" Type="http://schemas.openxmlformats.org/officeDocument/2006/relationships/hyperlink" Target="http://www.virtualbox.org/wiki/Virtualiza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virtualbox.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fedoraproject.org/" TargetMode="External"/><Relationship Id="rId2" Type="http://schemas.openxmlformats.org/officeDocument/2006/relationships/hyperlink" Target="http://www.ubuntu.com/" TargetMode="External"/><Relationship Id="rId1" Type="http://schemas.openxmlformats.org/officeDocument/2006/relationships/slideLayout" Target="../slideLayouts/slideLayout2.xml"/><Relationship Id="rId4" Type="http://schemas.openxmlformats.org/officeDocument/2006/relationships/hyperlink" Target="http://distrowatch.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311275"/>
            <a:ext cx="7772400" cy="677863"/>
          </a:xfrm>
        </p:spPr>
        <p:txBody>
          <a:bodyPr/>
          <a:lstStyle/>
          <a:p>
            <a:pPr eaLnBrk="1" hangingPunct="1"/>
            <a:endParaRPr lang="en-US" altLang="ko-KR" b="0" dirty="0">
              <a:latin typeface="Lucida Sans Unicode" pitchFamily="34" charset="0"/>
            </a:endParaRPr>
          </a:p>
        </p:txBody>
      </p:sp>
      <p:sp>
        <p:nvSpPr>
          <p:cNvPr id="2051" name="Rectangle 3"/>
          <p:cNvSpPr>
            <a:spLocks noGrp="1" noChangeArrowheads="1"/>
          </p:cNvSpPr>
          <p:nvPr>
            <p:ph type="subTitle" idx="1"/>
          </p:nvPr>
        </p:nvSpPr>
        <p:spPr>
          <a:xfrm>
            <a:off x="684213" y="2492375"/>
            <a:ext cx="6400800" cy="622300"/>
          </a:xfrm>
        </p:spPr>
        <p:txBody>
          <a:bodyPr/>
          <a:lstStyle/>
          <a:p>
            <a:pPr algn="l"/>
            <a:r>
              <a:rPr lang="en-US" altLang="ko-KR" dirty="0"/>
              <a:t>Virtual Box</a:t>
            </a:r>
            <a:endParaRPr lang="ko-KR" altLang="ko-KR" dirty="0"/>
          </a:p>
        </p:txBody>
      </p:sp>
      <p:sp>
        <p:nvSpPr>
          <p:cNvPr id="6" name="Rectangle 6"/>
          <p:cNvSpPr>
            <a:spLocks noGrp="1" noChangeArrowheads="1"/>
          </p:cNvSpPr>
          <p:nvPr>
            <p:ph type="sldNum" sz="quarter" idx="4"/>
          </p:nvPr>
        </p:nvSpPr>
        <p:spPr>
          <a:ln/>
        </p:spPr>
        <p:txBody>
          <a:bodyPr/>
          <a:lstStyle/>
          <a:p>
            <a:pPr>
              <a:defRPr/>
            </a:pPr>
            <a:fld id="{052E2814-3811-4172-906C-5EA5309A3569}" type="slidenum">
              <a:rPr lang="en-US" altLang="ko-KR"/>
              <a:pPr>
                <a:defRPr/>
              </a:pPr>
              <a:t>1</a:t>
            </a:fld>
            <a:endParaRPr lang="en-US" altLang="ko-KR" dirty="0"/>
          </a:p>
        </p:txBody>
      </p:sp>
      <p:sp>
        <p:nvSpPr>
          <p:cNvPr id="2053" name="Rectangle 3"/>
          <p:cNvSpPr>
            <a:spLocks noChangeArrowheads="1"/>
          </p:cNvSpPr>
          <p:nvPr/>
        </p:nvSpPr>
        <p:spPr bwMode="auto">
          <a:xfrm>
            <a:off x="1371600" y="5589588"/>
            <a:ext cx="6400800" cy="622300"/>
          </a:xfrm>
          <a:prstGeom prst="rect">
            <a:avLst/>
          </a:prstGeom>
          <a:noFill/>
          <a:ln w="9525">
            <a:noFill/>
            <a:miter lim="800000"/>
            <a:headEnd/>
            <a:tailEnd/>
          </a:ln>
        </p:spPr>
        <p:txBody>
          <a:bodyPr/>
          <a:lstStyle/>
          <a:p>
            <a:pPr>
              <a:spcBef>
                <a:spcPct val="20000"/>
              </a:spcBef>
            </a:pPr>
            <a:r>
              <a:rPr lang="en-US" altLang="ko-KR" sz="2400" i="1" dirty="0">
                <a:latin typeface="Times New Roman" pitchFamily="18" charset="0"/>
                <a:cs typeface="Times New Roman" pitchFamily="18" charset="0"/>
              </a:rPr>
              <a:t>Prof. Ju-Hong Lee, Data Science Lab, </a:t>
            </a:r>
            <a:r>
              <a:rPr lang="en-US" altLang="ko-KR" sz="2400" i="1" dirty="0" err="1">
                <a:latin typeface="Times New Roman" pitchFamily="18" charset="0"/>
                <a:cs typeface="Times New Roman" pitchFamily="18" charset="0"/>
              </a:rPr>
              <a:t>Inha</a:t>
            </a:r>
            <a:r>
              <a:rPr lang="en-US" altLang="ko-KR" sz="2400" i="1" dirty="0">
                <a:latin typeface="Times New Roman" pitchFamily="18" charset="0"/>
                <a:cs typeface="Times New Roman" pitchFamily="18" charset="0"/>
              </a:rPr>
              <a:t> </a:t>
            </a:r>
            <a:r>
              <a:rPr lang="en-US" altLang="ko-KR" sz="2400" i="1" dirty="0" err="1">
                <a:latin typeface="Times New Roman" pitchFamily="18" charset="0"/>
                <a:cs typeface="Times New Roman" pitchFamily="18" charset="0"/>
              </a:rPr>
              <a:t>Univ</a:t>
            </a:r>
            <a:endParaRPr lang="ko-KR" altLang="ko-KR" sz="2400" i="1" dirty="0">
              <a:latin typeface="Times New Roman" pitchFamily="18" charset="0"/>
              <a:cs typeface="Times New Roman" pitchFamily="18" charset="0"/>
            </a:endParaRPr>
          </a:p>
        </p:txBody>
      </p:sp>
      <p:sp>
        <p:nvSpPr>
          <p:cNvPr id="2054" name="Rectangle 3"/>
          <p:cNvSpPr>
            <a:spLocks noChangeArrowheads="1"/>
          </p:cNvSpPr>
          <p:nvPr/>
        </p:nvSpPr>
        <p:spPr bwMode="auto">
          <a:xfrm>
            <a:off x="684213" y="3789363"/>
            <a:ext cx="8064500" cy="1008062"/>
          </a:xfrm>
          <a:prstGeom prst="rect">
            <a:avLst/>
          </a:prstGeom>
          <a:noFill/>
          <a:ln w="9525">
            <a:noFill/>
            <a:miter lim="800000"/>
            <a:headEnd/>
            <a:tailEnd/>
          </a:ln>
        </p:spPr>
        <p:txBody>
          <a:bodyPr/>
          <a:lstStyle/>
          <a:p>
            <a:pPr algn="l">
              <a:spcBef>
                <a:spcPct val="20000"/>
              </a:spcBef>
            </a:pPr>
            <a:r>
              <a:rPr lang="en-US" altLang="ko-KR" sz="2000" b="0" dirty="0" err="1">
                <a:latin typeface="Tahoma" pitchFamily="34" charset="0"/>
                <a:cs typeface="Times New Roman" pitchFamily="18" charset="0"/>
              </a:rPr>
              <a:t>VirtualBox</a:t>
            </a:r>
            <a:r>
              <a:rPr lang="en-US" altLang="ko-KR" sz="2000" b="0" dirty="0">
                <a:latin typeface="Tahoma" pitchFamily="34" charset="0"/>
                <a:cs typeface="Times New Roman" pitchFamily="18" charset="0"/>
              </a:rPr>
              <a:t> is a powerful x86 virtualization product for enterprise as well as home use. Not only is </a:t>
            </a:r>
            <a:r>
              <a:rPr lang="en-US" altLang="ko-KR" sz="2000" b="0" dirty="0" err="1">
                <a:latin typeface="Tahoma" pitchFamily="34" charset="0"/>
                <a:cs typeface="Times New Roman" pitchFamily="18" charset="0"/>
              </a:rPr>
              <a:t>VirtualBox</a:t>
            </a:r>
            <a:r>
              <a:rPr lang="en-US" altLang="ko-KR" sz="2000" b="0" dirty="0">
                <a:latin typeface="Tahoma" pitchFamily="34" charset="0"/>
                <a:cs typeface="Times New Roman" pitchFamily="18" charset="0"/>
              </a:rPr>
              <a:t> an extremely feature rich, high performance product for enterprise customers, it is also the only professional solution that is freely available as Open Source Software under the terms of the GNU General Public License (GPL).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10</a:t>
            </a:fld>
            <a:endParaRPr lang="en-US" altLang="ko-KR"/>
          </a:p>
        </p:txBody>
      </p:sp>
      <p:pic>
        <p:nvPicPr>
          <p:cNvPr id="5" name="Picture 3"/>
          <p:cNvPicPr>
            <a:picLocks noChangeAspect="1" noChangeArrowheads="1"/>
          </p:cNvPicPr>
          <p:nvPr/>
        </p:nvPicPr>
        <p:blipFill>
          <a:blip r:embed="rId2" cstate="print"/>
          <a:srcRect/>
          <a:stretch>
            <a:fillRect/>
          </a:stretch>
        </p:blipFill>
        <p:spPr bwMode="auto">
          <a:xfrm>
            <a:off x="214282" y="285728"/>
            <a:ext cx="4214842" cy="3190675"/>
          </a:xfrm>
          <a:prstGeom prst="rect">
            <a:avLst/>
          </a:prstGeom>
          <a:noFill/>
          <a:ln w="9525">
            <a:noFill/>
            <a:miter lim="800000"/>
            <a:headEnd/>
            <a:tailEnd/>
          </a:ln>
          <a:effectLst/>
        </p:spPr>
      </p:pic>
      <p:sp>
        <p:nvSpPr>
          <p:cNvPr id="6" name="직사각형 5"/>
          <p:cNvSpPr/>
          <p:nvPr/>
        </p:nvSpPr>
        <p:spPr bwMode="auto">
          <a:xfrm>
            <a:off x="4071934" y="1000108"/>
            <a:ext cx="357190" cy="4286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pic>
        <p:nvPicPr>
          <p:cNvPr id="2050" name="Picture 2"/>
          <p:cNvPicPr>
            <a:picLocks noChangeAspect="1" noChangeArrowheads="1"/>
          </p:cNvPicPr>
          <p:nvPr/>
        </p:nvPicPr>
        <p:blipFill>
          <a:blip r:embed="rId3" cstate="print"/>
          <a:srcRect/>
          <a:stretch>
            <a:fillRect/>
          </a:stretch>
        </p:blipFill>
        <p:spPr bwMode="auto">
          <a:xfrm>
            <a:off x="4786314" y="285728"/>
            <a:ext cx="4057668" cy="3177231"/>
          </a:xfrm>
          <a:prstGeom prst="rect">
            <a:avLst/>
          </a:prstGeom>
          <a:noFill/>
          <a:ln w="9525">
            <a:noFill/>
            <a:miter lim="800000"/>
            <a:headEnd/>
            <a:tailEnd/>
          </a:ln>
          <a:effectLst/>
        </p:spPr>
      </p:pic>
      <p:sp>
        <p:nvSpPr>
          <p:cNvPr id="8" name="직사각형 7"/>
          <p:cNvSpPr/>
          <p:nvPr/>
        </p:nvSpPr>
        <p:spPr bwMode="auto">
          <a:xfrm>
            <a:off x="5500694" y="571480"/>
            <a:ext cx="500066" cy="50006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pic>
        <p:nvPicPr>
          <p:cNvPr id="2051" name="Picture 3"/>
          <p:cNvPicPr>
            <a:picLocks noChangeAspect="1" noChangeArrowheads="1"/>
          </p:cNvPicPr>
          <p:nvPr/>
        </p:nvPicPr>
        <p:blipFill>
          <a:blip r:embed="rId4" cstate="print"/>
          <a:srcRect/>
          <a:stretch>
            <a:fillRect/>
          </a:stretch>
        </p:blipFill>
        <p:spPr bwMode="auto">
          <a:xfrm>
            <a:off x="204394" y="3478447"/>
            <a:ext cx="4224730" cy="3379784"/>
          </a:xfrm>
          <a:prstGeom prst="rect">
            <a:avLst/>
          </a:prstGeom>
          <a:noFill/>
          <a:ln w="9525">
            <a:noFill/>
            <a:miter lim="800000"/>
            <a:headEnd/>
            <a:tailEnd/>
          </a:ln>
          <a:effectLst/>
        </p:spPr>
      </p:pic>
      <p:sp>
        <p:nvSpPr>
          <p:cNvPr id="10" name="직사각형 9"/>
          <p:cNvSpPr/>
          <p:nvPr/>
        </p:nvSpPr>
        <p:spPr bwMode="auto">
          <a:xfrm>
            <a:off x="714348" y="3571876"/>
            <a:ext cx="1785950" cy="4286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11" name="직사각형 10"/>
          <p:cNvSpPr/>
          <p:nvPr/>
        </p:nvSpPr>
        <p:spPr bwMode="auto">
          <a:xfrm>
            <a:off x="1357290" y="4929198"/>
            <a:ext cx="1214446" cy="285752"/>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pic>
        <p:nvPicPr>
          <p:cNvPr id="2052" name="Picture 4"/>
          <p:cNvPicPr>
            <a:picLocks noChangeAspect="1" noChangeArrowheads="1"/>
          </p:cNvPicPr>
          <p:nvPr/>
        </p:nvPicPr>
        <p:blipFill>
          <a:blip r:embed="rId5" cstate="print"/>
          <a:srcRect/>
          <a:stretch>
            <a:fillRect/>
          </a:stretch>
        </p:blipFill>
        <p:spPr bwMode="auto">
          <a:xfrm>
            <a:off x="4786314" y="3500438"/>
            <a:ext cx="4071966" cy="3357562"/>
          </a:xfrm>
          <a:prstGeom prst="rect">
            <a:avLst/>
          </a:prstGeom>
          <a:noFill/>
          <a:ln w="9525">
            <a:noFill/>
            <a:miter lim="800000"/>
            <a:headEnd/>
            <a:tailEnd/>
          </a:ln>
          <a:effectLst/>
        </p:spPr>
      </p:pic>
      <p:sp>
        <p:nvSpPr>
          <p:cNvPr id="13" name="직사각형 12"/>
          <p:cNvSpPr/>
          <p:nvPr/>
        </p:nvSpPr>
        <p:spPr bwMode="auto">
          <a:xfrm>
            <a:off x="5715008" y="3714752"/>
            <a:ext cx="357190" cy="50006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11</a:t>
            </a:fld>
            <a:endParaRPr lang="en-US" altLang="ko-KR"/>
          </a:p>
        </p:txBody>
      </p:sp>
      <p:pic>
        <p:nvPicPr>
          <p:cNvPr id="3075" name="Picture 3"/>
          <p:cNvPicPr>
            <a:picLocks noChangeAspect="1" noChangeArrowheads="1"/>
          </p:cNvPicPr>
          <p:nvPr/>
        </p:nvPicPr>
        <p:blipFill>
          <a:blip r:embed="rId2" cstate="print"/>
          <a:srcRect/>
          <a:stretch>
            <a:fillRect/>
          </a:stretch>
        </p:blipFill>
        <p:spPr bwMode="auto">
          <a:xfrm>
            <a:off x="163855" y="71414"/>
            <a:ext cx="4336707" cy="3643338"/>
          </a:xfrm>
          <a:prstGeom prst="rect">
            <a:avLst/>
          </a:prstGeom>
          <a:noFill/>
          <a:ln w="9525">
            <a:noFill/>
            <a:miter lim="800000"/>
            <a:headEnd/>
            <a:tailEnd/>
          </a:ln>
          <a:effectLst/>
        </p:spPr>
      </p:pic>
      <p:sp>
        <p:nvSpPr>
          <p:cNvPr id="7" name="직사각형 6"/>
          <p:cNvSpPr/>
          <p:nvPr/>
        </p:nvSpPr>
        <p:spPr bwMode="auto">
          <a:xfrm>
            <a:off x="571472" y="785794"/>
            <a:ext cx="500066" cy="50006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pic>
        <p:nvPicPr>
          <p:cNvPr id="3077" name="Picture 5"/>
          <p:cNvPicPr>
            <a:picLocks noChangeAspect="1" noChangeArrowheads="1"/>
          </p:cNvPicPr>
          <p:nvPr/>
        </p:nvPicPr>
        <p:blipFill>
          <a:blip r:embed="rId3" cstate="print"/>
          <a:srcRect/>
          <a:stretch>
            <a:fillRect/>
          </a:stretch>
        </p:blipFill>
        <p:spPr bwMode="auto">
          <a:xfrm>
            <a:off x="4643470" y="71414"/>
            <a:ext cx="4357686" cy="3660963"/>
          </a:xfrm>
          <a:prstGeom prst="rect">
            <a:avLst/>
          </a:prstGeom>
          <a:noFill/>
          <a:ln w="9525">
            <a:noFill/>
            <a:miter lim="800000"/>
            <a:headEnd/>
            <a:tailEnd/>
          </a:ln>
          <a:effectLst/>
        </p:spPr>
      </p:pic>
      <p:sp>
        <p:nvSpPr>
          <p:cNvPr id="11" name="직사각형 10"/>
          <p:cNvSpPr/>
          <p:nvPr/>
        </p:nvSpPr>
        <p:spPr bwMode="auto">
          <a:xfrm>
            <a:off x="5940152" y="2780928"/>
            <a:ext cx="482797" cy="50006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12" name="직사각형 11"/>
          <p:cNvSpPr/>
          <p:nvPr/>
        </p:nvSpPr>
        <p:spPr bwMode="auto">
          <a:xfrm>
            <a:off x="5072066" y="2357430"/>
            <a:ext cx="928694" cy="35719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pic>
        <p:nvPicPr>
          <p:cNvPr id="3078" name="Picture 6"/>
          <p:cNvPicPr>
            <a:picLocks noChangeAspect="1" noChangeArrowheads="1"/>
          </p:cNvPicPr>
          <p:nvPr/>
        </p:nvPicPr>
        <p:blipFill>
          <a:blip r:embed="rId4" cstate="print"/>
          <a:srcRect/>
          <a:stretch>
            <a:fillRect/>
          </a:stretch>
        </p:blipFill>
        <p:spPr bwMode="auto">
          <a:xfrm>
            <a:off x="158263" y="3248952"/>
            <a:ext cx="4342300" cy="3609049"/>
          </a:xfrm>
          <a:prstGeom prst="rect">
            <a:avLst/>
          </a:prstGeom>
          <a:noFill/>
          <a:ln w="9525">
            <a:noFill/>
            <a:miter lim="800000"/>
            <a:headEnd/>
            <a:tailEnd/>
          </a:ln>
          <a:effectLst/>
        </p:spPr>
      </p:pic>
      <p:sp>
        <p:nvSpPr>
          <p:cNvPr id="14" name="직사각형 13"/>
          <p:cNvSpPr/>
          <p:nvPr/>
        </p:nvSpPr>
        <p:spPr>
          <a:xfrm>
            <a:off x="5572132" y="4786322"/>
            <a:ext cx="2786082" cy="492443"/>
          </a:xfrm>
          <a:prstGeom prst="rect">
            <a:avLst/>
          </a:prstGeom>
        </p:spPr>
        <p:txBody>
          <a:bodyPr wrap="square">
            <a:spAutoFit/>
          </a:bodyPr>
          <a:lstStyle/>
          <a:p>
            <a:pPr marL="342900" lvl="0" indent="-342900" algn="l" latinLnBrk="0">
              <a:spcBef>
                <a:spcPct val="20000"/>
              </a:spcBef>
              <a:buFontTx/>
              <a:buChar char="•"/>
            </a:pPr>
            <a:r>
              <a:rPr lang="en-US" altLang="ko-KR" sz="2600" i="1" kern="0" dirty="0">
                <a:solidFill>
                  <a:srgbClr val="FF0000"/>
                </a:solidFill>
                <a:latin typeface="Arial"/>
                <a:ea typeface="굴림"/>
              </a:rPr>
              <a:t>Rebooting</a:t>
            </a:r>
            <a:endParaRPr lang="ko-KR" altLang="en-US" sz="2600" i="1" kern="0" dirty="0">
              <a:solidFill>
                <a:srgbClr val="FF0000"/>
              </a:solidFill>
              <a:latin typeface="Arial"/>
              <a:ea typeface="굴림"/>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is Virtual Box?</a:t>
            </a:r>
            <a:endParaRPr lang="ko-KR" altLang="en-US" dirty="0"/>
          </a:p>
        </p:txBody>
      </p:sp>
      <p:sp>
        <p:nvSpPr>
          <p:cNvPr id="3" name="내용 개체 틀 2"/>
          <p:cNvSpPr>
            <a:spLocks noGrp="1"/>
          </p:cNvSpPr>
          <p:nvPr>
            <p:ph idx="1"/>
          </p:nvPr>
        </p:nvSpPr>
        <p:spPr/>
        <p:txBody>
          <a:bodyPr/>
          <a:lstStyle/>
          <a:p>
            <a:r>
              <a:rPr lang="en-US" dirty="0">
                <a:hlinkClick r:id="rId2" action="ppaction://hlinkfile"/>
              </a:rPr>
              <a:t>Virtualization</a:t>
            </a:r>
            <a:r>
              <a:rPr lang="en-US" dirty="0"/>
              <a:t> System</a:t>
            </a:r>
          </a:p>
          <a:p>
            <a:endParaRPr lang="en-US" dirty="0"/>
          </a:p>
          <a:p>
            <a:r>
              <a:rPr lang="en-US" dirty="0"/>
              <a:t>It is freely available as Open Source Software </a:t>
            </a:r>
          </a:p>
          <a:p>
            <a:endParaRPr lang="en-US" dirty="0"/>
          </a:p>
          <a:p>
            <a:r>
              <a:rPr lang="en-US" dirty="0"/>
              <a:t>GNU General Public License (GPL). </a:t>
            </a:r>
          </a:p>
          <a:p>
            <a:endParaRPr lang="en-US" dirty="0"/>
          </a:p>
          <a:p>
            <a:r>
              <a:rPr lang="en-US" dirty="0"/>
              <a:t>Presently, </a:t>
            </a:r>
            <a:r>
              <a:rPr lang="en-US" dirty="0" err="1"/>
              <a:t>VirtualBox</a:t>
            </a:r>
            <a:r>
              <a:rPr lang="en-US" dirty="0"/>
              <a:t> runs on </a:t>
            </a:r>
          </a:p>
          <a:p>
            <a:pPr lvl="1"/>
            <a:r>
              <a:rPr lang="en-US" dirty="0"/>
              <a:t>Windows, </a:t>
            </a:r>
          </a:p>
          <a:p>
            <a:pPr lvl="1"/>
            <a:r>
              <a:rPr lang="en-US" dirty="0"/>
              <a:t>Linux,</a:t>
            </a:r>
          </a:p>
          <a:p>
            <a:pPr lvl="1"/>
            <a:r>
              <a:rPr lang="en-US" dirty="0"/>
              <a:t>Macintosh and </a:t>
            </a:r>
          </a:p>
          <a:p>
            <a:pPr lvl="1"/>
            <a:r>
              <a:rPr lang="en-US" dirty="0" err="1"/>
              <a:t>OpenSolaris</a:t>
            </a:r>
            <a:r>
              <a:rPr lang="en-US" dirty="0"/>
              <a:t> </a:t>
            </a:r>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2</a:t>
            </a:fld>
            <a:endParaRPr lang="en-US" altLang="ko-KR"/>
          </a:p>
        </p:txBody>
      </p:sp>
      <p:pic>
        <p:nvPicPr>
          <p:cNvPr id="6" name="Picture 2" descr="http://www.virtualbox.org/graphics/vbox_logo2_gradient.png">
            <a:hlinkClick r:id="rId3"/>
          </p:cNvPr>
          <p:cNvPicPr>
            <a:picLocks noChangeAspect="1" noChangeArrowheads="1"/>
          </p:cNvPicPr>
          <p:nvPr/>
        </p:nvPicPr>
        <p:blipFill>
          <a:blip r:embed="rId4" cstate="print"/>
          <a:srcRect/>
          <a:stretch>
            <a:fillRect/>
          </a:stretch>
        </p:blipFill>
        <p:spPr bwMode="auto">
          <a:xfrm>
            <a:off x="7358082" y="214290"/>
            <a:ext cx="1333500" cy="1714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Download and Install</a:t>
            </a:r>
            <a:endParaRPr lang="ko-KR" altLang="en-US" dirty="0"/>
          </a:p>
        </p:txBody>
      </p:sp>
      <p:sp>
        <p:nvSpPr>
          <p:cNvPr id="3" name="내용 개체 틀 2"/>
          <p:cNvSpPr>
            <a:spLocks noGrp="1"/>
          </p:cNvSpPr>
          <p:nvPr>
            <p:ph idx="1"/>
          </p:nvPr>
        </p:nvSpPr>
        <p:spPr/>
        <p:txBody>
          <a:bodyPr/>
          <a:lstStyle/>
          <a:p>
            <a:r>
              <a:rPr lang="en-US" altLang="ko-KR" dirty="0">
                <a:hlinkClick r:id="rId2"/>
              </a:rPr>
              <a:t>http://www.virtualbox.org/</a:t>
            </a:r>
            <a:endParaRPr lang="en-US" altLang="ko-KR" dirty="0"/>
          </a:p>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3</a:t>
            </a:fld>
            <a:endParaRPr lang="en-US" altLang="ko-KR"/>
          </a:p>
        </p:txBody>
      </p:sp>
      <p:pic>
        <p:nvPicPr>
          <p:cNvPr id="138241" name="Picture 1"/>
          <p:cNvPicPr>
            <a:picLocks noChangeAspect="1" noChangeArrowheads="1"/>
          </p:cNvPicPr>
          <p:nvPr/>
        </p:nvPicPr>
        <p:blipFill>
          <a:blip r:embed="rId3" cstate="print"/>
          <a:srcRect/>
          <a:stretch>
            <a:fillRect/>
          </a:stretch>
        </p:blipFill>
        <p:spPr bwMode="auto">
          <a:xfrm>
            <a:off x="928661" y="1714488"/>
            <a:ext cx="6890707" cy="4500594"/>
          </a:xfrm>
          <a:prstGeom prst="rect">
            <a:avLst/>
          </a:prstGeom>
          <a:noFill/>
          <a:ln w="9525">
            <a:noFill/>
            <a:miter lim="800000"/>
            <a:headEnd/>
            <a:tailEnd/>
          </a:ln>
          <a:effectLst/>
        </p:spPr>
      </p:pic>
      <p:sp>
        <p:nvSpPr>
          <p:cNvPr id="6" name="타원 5"/>
          <p:cNvSpPr/>
          <p:nvPr/>
        </p:nvSpPr>
        <p:spPr bwMode="auto">
          <a:xfrm>
            <a:off x="2428860" y="4572008"/>
            <a:ext cx="3143272" cy="214314"/>
          </a:xfrm>
          <a:prstGeom prst="ellipse">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4</a:t>
            </a:fld>
            <a:endParaRPr lang="en-US" altLang="ko-KR"/>
          </a:p>
        </p:txBody>
      </p:sp>
      <p:pic>
        <p:nvPicPr>
          <p:cNvPr id="140290" name="Picture 2"/>
          <p:cNvPicPr preferRelativeResize="0">
            <a:picLocks noChangeArrowheads="1"/>
          </p:cNvPicPr>
          <p:nvPr/>
        </p:nvPicPr>
        <p:blipFill>
          <a:blip r:embed="rId2" cstate="print"/>
          <a:srcRect r="38235" b="36765"/>
          <a:stretch>
            <a:fillRect/>
          </a:stretch>
        </p:blipFill>
        <p:spPr bwMode="auto">
          <a:xfrm>
            <a:off x="428596" y="357166"/>
            <a:ext cx="4071600" cy="2998800"/>
          </a:xfrm>
          <a:prstGeom prst="rect">
            <a:avLst/>
          </a:prstGeom>
          <a:noFill/>
          <a:ln w="9525">
            <a:solidFill>
              <a:schemeClr val="tx1"/>
            </a:solidFill>
            <a:miter lim="800000"/>
            <a:headEnd/>
            <a:tailEnd/>
          </a:ln>
          <a:effectLst/>
        </p:spPr>
      </p:pic>
      <p:pic>
        <p:nvPicPr>
          <p:cNvPr id="140291" name="Picture 3"/>
          <p:cNvPicPr preferRelativeResize="0">
            <a:picLocks noChangeArrowheads="1"/>
          </p:cNvPicPr>
          <p:nvPr/>
        </p:nvPicPr>
        <p:blipFill>
          <a:blip r:embed="rId3" cstate="print"/>
          <a:srcRect/>
          <a:stretch>
            <a:fillRect/>
          </a:stretch>
        </p:blipFill>
        <p:spPr bwMode="auto">
          <a:xfrm>
            <a:off x="4643438" y="357166"/>
            <a:ext cx="4071600" cy="2998800"/>
          </a:xfrm>
          <a:prstGeom prst="rect">
            <a:avLst/>
          </a:prstGeom>
          <a:noFill/>
          <a:ln w="9525">
            <a:noFill/>
            <a:miter lim="800000"/>
            <a:headEnd/>
            <a:tailEnd/>
          </a:ln>
          <a:effectLst/>
        </p:spPr>
      </p:pic>
      <p:pic>
        <p:nvPicPr>
          <p:cNvPr id="140292" name="Picture 4"/>
          <p:cNvPicPr preferRelativeResize="0">
            <a:picLocks noChangeArrowheads="1"/>
          </p:cNvPicPr>
          <p:nvPr/>
        </p:nvPicPr>
        <p:blipFill>
          <a:blip r:embed="rId4" cstate="print"/>
          <a:srcRect/>
          <a:stretch>
            <a:fillRect/>
          </a:stretch>
        </p:blipFill>
        <p:spPr bwMode="auto">
          <a:xfrm>
            <a:off x="428962" y="3429000"/>
            <a:ext cx="4071600" cy="3000397"/>
          </a:xfrm>
          <a:prstGeom prst="rect">
            <a:avLst/>
          </a:prstGeom>
          <a:noFill/>
          <a:ln w="9525">
            <a:noFill/>
            <a:miter lim="800000"/>
            <a:headEnd/>
            <a:tailEnd/>
          </a:ln>
          <a:effectLst/>
        </p:spPr>
      </p:pic>
      <p:pic>
        <p:nvPicPr>
          <p:cNvPr id="140293" name="Picture 5"/>
          <p:cNvPicPr preferRelativeResize="0">
            <a:picLocks noChangeArrowheads="1"/>
          </p:cNvPicPr>
          <p:nvPr/>
        </p:nvPicPr>
        <p:blipFill>
          <a:blip r:embed="rId5" cstate="print"/>
          <a:srcRect/>
          <a:stretch>
            <a:fillRect/>
          </a:stretch>
        </p:blipFill>
        <p:spPr bwMode="auto">
          <a:xfrm>
            <a:off x="4643438" y="3437072"/>
            <a:ext cx="4071600" cy="2998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5</a:t>
            </a:fld>
            <a:endParaRPr lang="en-US" altLang="ko-KR"/>
          </a:p>
        </p:txBody>
      </p:sp>
      <p:pic>
        <p:nvPicPr>
          <p:cNvPr id="141314" name="Picture 2"/>
          <p:cNvPicPr>
            <a:picLocks noChangeAspect="1" noChangeArrowheads="1"/>
          </p:cNvPicPr>
          <p:nvPr/>
        </p:nvPicPr>
        <p:blipFill>
          <a:blip r:embed="rId2" cstate="print"/>
          <a:srcRect/>
          <a:stretch>
            <a:fillRect/>
          </a:stretch>
        </p:blipFill>
        <p:spPr bwMode="auto">
          <a:xfrm>
            <a:off x="428596" y="357166"/>
            <a:ext cx="4071966" cy="3000396"/>
          </a:xfrm>
          <a:prstGeom prst="rect">
            <a:avLst/>
          </a:prstGeom>
          <a:noFill/>
          <a:ln w="9525">
            <a:noFill/>
            <a:miter lim="800000"/>
            <a:headEnd/>
            <a:tailEnd/>
          </a:ln>
          <a:effectLst/>
        </p:spPr>
      </p:pic>
      <p:pic>
        <p:nvPicPr>
          <p:cNvPr id="141315" name="Picture 3"/>
          <p:cNvPicPr preferRelativeResize="0">
            <a:picLocks noChangeArrowheads="1"/>
          </p:cNvPicPr>
          <p:nvPr/>
        </p:nvPicPr>
        <p:blipFill>
          <a:blip r:embed="rId3" cstate="print"/>
          <a:srcRect/>
          <a:stretch>
            <a:fillRect/>
          </a:stretch>
        </p:blipFill>
        <p:spPr bwMode="auto">
          <a:xfrm>
            <a:off x="4643804" y="358762"/>
            <a:ext cx="4071600" cy="2998800"/>
          </a:xfrm>
          <a:prstGeom prst="rect">
            <a:avLst/>
          </a:prstGeom>
          <a:noFill/>
          <a:ln w="9525">
            <a:noFill/>
            <a:miter lim="800000"/>
            <a:headEnd/>
            <a:tailEnd/>
          </a:ln>
          <a:effectLst/>
        </p:spPr>
      </p:pic>
      <p:pic>
        <p:nvPicPr>
          <p:cNvPr id="141316" name="Picture 4"/>
          <p:cNvPicPr>
            <a:picLocks noChangeAspect="1" noChangeArrowheads="1"/>
          </p:cNvPicPr>
          <p:nvPr/>
        </p:nvPicPr>
        <p:blipFill>
          <a:blip r:embed="rId4" cstate="print"/>
          <a:srcRect/>
          <a:stretch>
            <a:fillRect/>
          </a:stretch>
        </p:blipFill>
        <p:spPr bwMode="auto">
          <a:xfrm>
            <a:off x="428596" y="3429000"/>
            <a:ext cx="4071966" cy="3000396"/>
          </a:xfrm>
          <a:prstGeom prst="rect">
            <a:avLst/>
          </a:prstGeom>
          <a:noFill/>
          <a:ln w="9525">
            <a:noFill/>
            <a:miter lim="800000"/>
            <a:headEnd/>
            <a:tailEnd/>
          </a:ln>
          <a:effectLst/>
        </p:spPr>
      </p:pic>
      <p:pic>
        <p:nvPicPr>
          <p:cNvPr id="141317" name="Picture 5"/>
          <p:cNvPicPr>
            <a:picLocks noChangeAspect="1" noChangeArrowheads="1"/>
          </p:cNvPicPr>
          <p:nvPr/>
        </p:nvPicPr>
        <p:blipFill>
          <a:blip r:embed="rId5" cstate="print"/>
          <a:srcRect/>
          <a:stretch>
            <a:fillRect/>
          </a:stretch>
        </p:blipFill>
        <p:spPr bwMode="auto">
          <a:xfrm>
            <a:off x="4643438" y="3429000"/>
            <a:ext cx="4071966" cy="3000396"/>
          </a:xfrm>
          <a:prstGeom prst="rect">
            <a:avLst/>
          </a:prstGeom>
          <a:noFill/>
          <a:ln w="9525">
            <a:noFill/>
            <a:miter lim="800000"/>
            <a:headEnd/>
            <a:tailEnd/>
          </a:ln>
          <a:effectLst/>
        </p:spPr>
      </p:pic>
      <p:sp>
        <p:nvSpPr>
          <p:cNvPr id="9" name="직사각형 8"/>
          <p:cNvSpPr/>
          <p:nvPr/>
        </p:nvSpPr>
        <p:spPr bwMode="auto">
          <a:xfrm>
            <a:off x="1714480" y="2000240"/>
            <a:ext cx="2428892" cy="428628"/>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10" name="직사각형 9"/>
          <p:cNvSpPr/>
          <p:nvPr/>
        </p:nvSpPr>
        <p:spPr bwMode="auto">
          <a:xfrm>
            <a:off x="5857884" y="4286256"/>
            <a:ext cx="2714644" cy="428628"/>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6</a:t>
            </a:fld>
            <a:endParaRPr lang="en-US" altLang="ko-KR"/>
          </a:p>
        </p:txBody>
      </p:sp>
      <p:pic>
        <p:nvPicPr>
          <p:cNvPr id="142338" name="Picture 2"/>
          <p:cNvPicPr preferRelativeResize="0">
            <a:picLocks noChangeArrowheads="1"/>
          </p:cNvPicPr>
          <p:nvPr/>
        </p:nvPicPr>
        <p:blipFill>
          <a:blip r:embed="rId2" cstate="print"/>
          <a:srcRect/>
          <a:stretch>
            <a:fillRect/>
          </a:stretch>
        </p:blipFill>
        <p:spPr bwMode="auto">
          <a:xfrm>
            <a:off x="428962" y="358762"/>
            <a:ext cx="4071600" cy="2998800"/>
          </a:xfrm>
          <a:prstGeom prst="rect">
            <a:avLst/>
          </a:prstGeom>
          <a:noFill/>
          <a:ln w="9525">
            <a:noFill/>
            <a:miter lim="800000"/>
            <a:headEnd/>
            <a:tailEnd/>
          </a:ln>
          <a:effectLst/>
        </p:spPr>
      </p:pic>
      <p:pic>
        <p:nvPicPr>
          <p:cNvPr id="142339" name="Picture 3"/>
          <p:cNvPicPr preferRelativeResize="0">
            <a:picLocks noChangeArrowheads="1"/>
          </p:cNvPicPr>
          <p:nvPr/>
        </p:nvPicPr>
        <p:blipFill>
          <a:blip r:embed="rId3" cstate="print"/>
          <a:srcRect/>
          <a:stretch>
            <a:fillRect/>
          </a:stretch>
        </p:blipFill>
        <p:spPr bwMode="auto">
          <a:xfrm>
            <a:off x="4643804" y="358762"/>
            <a:ext cx="4071600" cy="2998800"/>
          </a:xfrm>
          <a:prstGeom prst="rect">
            <a:avLst/>
          </a:prstGeom>
          <a:noFill/>
          <a:ln w="9525">
            <a:noFill/>
            <a:miter lim="800000"/>
            <a:headEnd/>
            <a:tailEnd/>
          </a:ln>
          <a:effectLst/>
        </p:spPr>
      </p:pic>
      <p:pic>
        <p:nvPicPr>
          <p:cNvPr id="7" name="Picture 2"/>
          <p:cNvPicPr preferRelativeResize="0">
            <a:picLocks noChangeArrowheads="1"/>
          </p:cNvPicPr>
          <p:nvPr/>
        </p:nvPicPr>
        <p:blipFill>
          <a:blip r:embed="rId4" cstate="print"/>
          <a:srcRect/>
          <a:stretch>
            <a:fillRect/>
          </a:stretch>
        </p:blipFill>
        <p:spPr bwMode="auto">
          <a:xfrm>
            <a:off x="428962" y="3430596"/>
            <a:ext cx="4071600" cy="2998800"/>
          </a:xfrm>
          <a:prstGeom prst="rect">
            <a:avLst/>
          </a:prstGeom>
          <a:noFill/>
          <a:ln w="9525">
            <a:noFill/>
            <a:miter lim="800000"/>
            <a:headEnd/>
            <a:tailEnd/>
          </a:ln>
          <a:effectLst/>
        </p:spPr>
      </p:pic>
      <p:pic>
        <p:nvPicPr>
          <p:cNvPr id="8" name="Picture 3"/>
          <p:cNvPicPr preferRelativeResize="0">
            <a:picLocks noChangeArrowheads="1"/>
          </p:cNvPicPr>
          <p:nvPr/>
        </p:nvPicPr>
        <p:blipFill>
          <a:blip r:embed="rId5" cstate="print"/>
          <a:srcRect/>
          <a:stretch>
            <a:fillRect/>
          </a:stretch>
        </p:blipFill>
        <p:spPr bwMode="auto">
          <a:xfrm>
            <a:off x="4643804" y="3430596"/>
            <a:ext cx="4071600" cy="2998800"/>
          </a:xfrm>
          <a:prstGeom prst="rect">
            <a:avLst/>
          </a:prstGeom>
          <a:noFill/>
          <a:ln w="9525">
            <a:noFill/>
            <a:miter lim="800000"/>
            <a:headEnd/>
            <a:tailEnd/>
          </a:ln>
          <a:effectLst/>
        </p:spPr>
      </p:pic>
      <p:sp>
        <p:nvSpPr>
          <p:cNvPr id="9" name="직사각형 8"/>
          <p:cNvSpPr/>
          <p:nvPr/>
        </p:nvSpPr>
        <p:spPr bwMode="auto">
          <a:xfrm>
            <a:off x="1928794" y="5000636"/>
            <a:ext cx="2286016" cy="285752"/>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10" name="직사각형 9"/>
          <p:cNvSpPr/>
          <p:nvPr/>
        </p:nvSpPr>
        <p:spPr bwMode="auto">
          <a:xfrm>
            <a:off x="5786446" y="4357694"/>
            <a:ext cx="2857520" cy="500066"/>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457200" y="3429000"/>
            <a:ext cx="8229600" cy="2697162"/>
          </a:xfrm>
        </p:spPr>
        <p:txBody>
          <a:bodyPr/>
          <a:lstStyle/>
          <a:p>
            <a:r>
              <a:rPr lang="en-US" altLang="ko-KR" dirty="0"/>
              <a:t>From now on, Install Linux on your configured virtual system.</a:t>
            </a:r>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7</a:t>
            </a:fld>
            <a:endParaRPr lang="en-US" altLang="ko-KR"/>
          </a:p>
        </p:txBody>
      </p:sp>
      <p:pic>
        <p:nvPicPr>
          <p:cNvPr id="7" name="Picture 2"/>
          <p:cNvPicPr preferRelativeResize="0">
            <a:picLocks noChangeArrowheads="1"/>
          </p:cNvPicPr>
          <p:nvPr/>
        </p:nvPicPr>
        <p:blipFill>
          <a:blip r:embed="rId2" cstate="print"/>
          <a:srcRect/>
          <a:stretch>
            <a:fillRect/>
          </a:stretch>
        </p:blipFill>
        <p:spPr bwMode="auto">
          <a:xfrm>
            <a:off x="428596" y="357166"/>
            <a:ext cx="4071600" cy="2998800"/>
          </a:xfrm>
          <a:prstGeom prst="rect">
            <a:avLst/>
          </a:prstGeom>
          <a:noFill/>
          <a:ln w="9525">
            <a:noFill/>
            <a:miter lim="800000"/>
            <a:headEnd/>
            <a:tailEnd/>
          </a:ln>
          <a:effectLst/>
        </p:spPr>
      </p:pic>
      <p:pic>
        <p:nvPicPr>
          <p:cNvPr id="8" name="Picture 6"/>
          <p:cNvPicPr preferRelativeResize="0">
            <a:picLocks noChangeArrowheads="1"/>
          </p:cNvPicPr>
          <p:nvPr/>
        </p:nvPicPr>
        <p:blipFill>
          <a:blip r:embed="rId3" cstate="print"/>
          <a:srcRect/>
          <a:stretch>
            <a:fillRect/>
          </a:stretch>
        </p:blipFill>
        <p:spPr bwMode="auto">
          <a:xfrm>
            <a:off x="4643804" y="357166"/>
            <a:ext cx="4071600" cy="2998800"/>
          </a:xfrm>
          <a:prstGeom prst="rect">
            <a:avLst/>
          </a:prstGeom>
          <a:noFill/>
          <a:ln w="9525">
            <a:noFill/>
            <a:miter lim="800000"/>
            <a:headEnd/>
            <a:tailEnd/>
          </a:ln>
          <a:effectLst/>
        </p:spPr>
      </p:pic>
      <p:sp>
        <p:nvSpPr>
          <p:cNvPr id="9" name="직사각형 8"/>
          <p:cNvSpPr/>
          <p:nvPr/>
        </p:nvSpPr>
        <p:spPr bwMode="auto">
          <a:xfrm>
            <a:off x="1285852" y="571480"/>
            <a:ext cx="428628" cy="428628"/>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Linux or Unix Download</a:t>
            </a:r>
            <a:endParaRPr lang="ko-KR" altLang="en-US" dirty="0"/>
          </a:p>
        </p:txBody>
      </p:sp>
      <p:sp>
        <p:nvSpPr>
          <p:cNvPr id="3" name="내용 개체 틀 2"/>
          <p:cNvSpPr>
            <a:spLocks noGrp="1"/>
          </p:cNvSpPr>
          <p:nvPr>
            <p:ph idx="1"/>
          </p:nvPr>
        </p:nvSpPr>
        <p:spPr/>
        <p:txBody>
          <a:bodyPr/>
          <a:lstStyle/>
          <a:p>
            <a:r>
              <a:rPr lang="en-US" dirty="0"/>
              <a:t> Download Site</a:t>
            </a:r>
            <a:endParaRPr lang="en-US" dirty="0">
              <a:hlinkClick r:id="rId2"/>
            </a:endParaRPr>
          </a:p>
          <a:p>
            <a:pPr lvl="1"/>
            <a:r>
              <a:rPr lang="en-US" dirty="0">
                <a:hlinkClick r:id="rId2"/>
              </a:rPr>
              <a:t>http://www.ubuntu.com/</a:t>
            </a:r>
            <a:endParaRPr lang="en-US" dirty="0"/>
          </a:p>
          <a:p>
            <a:pPr lvl="1"/>
            <a:r>
              <a:rPr lang="en-US" dirty="0">
                <a:hlinkClick r:id="rId3"/>
              </a:rPr>
              <a:t>http://fedoraproject.org/</a:t>
            </a:r>
            <a:endParaRPr lang="en-US" dirty="0"/>
          </a:p>
          <a:p>
            <a:pPr lvl="1"/>
            <a:endParaRPr lang="en-US" altLang="ko-KR" dirty="0"/>
          </a:p>
          <a:p>
            <a:pPr lvl="1"/>
            <a:r>
              <a:rPr lang="en-US" altLang="ko-KR" dirty="0"/>
              <a:t>Other Distribution releases</a:t>
            </a:r>
          </a:p>
          <a:p>
            <a:pPr lvl="2"/>
            <a:r>
              <a:rPr lang="en-US" altLang="ko-KR" dirty="0"/>
              <a:t>Distribution ranking : </a:t>
            </a:r>
            <a:r>
              <a:rPr lang="en-US" altLang="ko-KR" dirty="0">
                <a:hlinkClick r:id="rId4"/>
              </a:rPr>
              <a:t>http://distrowatch.com/</a:t>
            </a:r>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After Install</a:t>
            </a:r>
            <a:endParaRPr lang="ko-KR" altLang="en-US" dirty="0"/>
          </a:p>
        </p:txBody>
      </p:sp>
      <p:sp>
        <p:nvSpPr>
          <p:cNvPr id="3" name="내용 개체 틀 2"/>
          <p:cNvSpPr>
            <a:spLocks noGrp="1"/>
          </p:cNvSpPr>
          <p:nvPr>
            <p:ph idx="1"/>
          </p:nvPr>
        </p:nvSpPr>
        <p:spPr/>
        <p:txBody>
          <a:bodyPr/>
          <a:lstStyle/>
          <a:p>
            <a:r>
              <a:rPr lang="en-US" altLang="ko-KR" dirty="0"/>
              <a:t>You should install Guest Addition CD on your installed system.</a:t>
            </a:r>
          </a:p>
          <a:p>
            <a:r>
              <a:rPr lang="en-US" dirty="0"/>
              <a:t>It includes useful utilities for communicating with the host system or with other guests.</a:t>
            </a:r>
            <a:endParaRPr lang="ko-KR" altLang="en-US" dirty="0"/>
          </a:p>
        </p:txBody>
      </p:sp>
      <p:sp>
        <p:nvSpPr>
          <p:cNvPr id="4" name="슬라이드 번호 개체 틀 3"/>
          <p:cNvSpPr>
            <a:spLocks noGrp="1"/>
          </p:cNvSpPr>
          <p:nvPr>
            <p:ph type="sldNum" sz="quarter" idx="4"/>
          </p:nvPr>
        </p:nvSpPr>
        <p:spPr/>
        <p:txBody>
          <a:bodyPr/>
          <a:lstStyle/>
          <a:p>
            <a:pPr>
              <a:defRPr/>
            </a:pPr>
            <a:fld id="{AA877C2E-D5B7-4890-85DA-DEB2DCAB4124}" type="slidenum">
              <a:rPr lang="en-US" altLang="ko-KR" smtClean="0"/>
              <a:pPr>
                <a:defRPr/>
              </a:pPr>
              <a:t>9</a:t>
            </a:fld>
            <a:endParaRPr lang="en-US" altLang="ko-KR"/>
          </a:p>
        </p:txBody>
      </p:sp>
      <p:pic>
        <p:nvPicPr>
          <p:cNvPr id="1026" name="Picture 2"/>
          <p:cNvPicPr>
            <a:picLocks noChangeAspect="1" noChangeArrowheads="1"/>
          </p:cNvPicPr>
          <p:nvPr/>
        </p:nvPicPr>
        <p:blipFill>
          <a:blip r:embed="rId2" cstate="print"/>
          <a:srcRect/>
          <a:stretch>
            <a:fillRect/>
          </a:stretch>
        </p:blipFill>
        <p:spPr bwMode="auto">
          <a:xfrm>
            <a:off x="2143108" y="2928934"/>
            <a:ext cx="4651728" cy="3479918"/>
          </a:xfrm>
          <a:prstGeom prst="rect">
            <a:avLst/>
          </a:prstGeom>
          <a:noFill/>
          <a:ln w="9525">
            <a:noFill/>
            <a:miter lim="800000"/>
            <a:headEnd/>
            <a:tailEnd/>
          </a:ln>
          <a:effectLst/>
        </p:spPr>
      </p:pic>
      <p:sp>
        <p:nvSpPr>
          <p:cNvPr id="6" name="직사각형 5"/>
          <p:cNvSpPr/>
          <p:nvPr/>
        </p:nvSpPr>
        <p:spPr bwMode="auto">
          <a:xfrm>
            <a:off x="3786182" y="4857760"/>
            <a:ext cx="2857520" cy="500066"/>
          </a:xfrm>
          <a:prstGeom prst="rect">
            <a:avLst/>
          </a:prstGeom>
          <a:noFill/>
          <a:ln w="28575" cap="flat" cmpd="sng" algn="ctr">
            <a:solidFill>
              <a:srgbClr val="92D05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Tree>
  </p:cSld>
  <p:clrMapOvr>
    <a:masterClrMapping/>
  </p:clrMapOvr>
</p:sld>
</file>

<file path=ppt/theme/theme1.xml><?xml version="1.0" encoding="utf-8"?>
<a:theme xmlns:a="http://schemas.openxmlformats.org/drawingml/2006/main" name="mine">
  <a:themeElements>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n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Template>
  <TotalTime>9123</TotalTime>
  <Words>201</Words>
  <Application>Microsoft Office PowerPoint</Application>
  <PresentationFormat>화면 슬라이드 쇼(4:3)</PresentationFormat>
  <Paragraphs>40</Paragraphs>
  <Slides>11</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11</vt:i4>
      </vt:variant>
    </vt:vector>
  </HeadingPairs>
  <TitlesOfParts>
    <vt:vector size="23" baseType="lpstr">
      <vt:lpstr>굴림</vt:lpstr>
      <vt:lpstr>맑은 고딕</vt:lpstr>
      <vt:lpstr>Arial</vt:lpstr>
      <vt:lpstr>Book Antiqua</vt:lpstr>
      <vt:lpstr>Comic Sans MS</vt:lpstr>
      <vt:lpstr>Courier New</vt:lpstr>
      <vt:lpstr>Garamond</vt:lpstr>
      <vt:lpstr>Georgia</vt:lpstr>
      <vt:lpstr>Lucida Sans Unicode</vt:lpstr>
      <vt:lpstr>Tahoma</vt:lpstr>
      <vt:lpstr>Times New Roman</vt:lpstr>
      <vt:lpstr>mine</vt:lpstr>
      <vt:lpstr>PowerPoint 프레젠테이션</vt:lpstr>
      <vt:lpstr>What is Virtual Box?</vt:lpstr>
      <vt:lpstr>Download and Install</vt:lpstr>
      <vt:lpstr>PowerPoint 프레젠테이션</vt:lpstr>
      <vt:lpstr>PowerPoint 프레젠테이션</vt:lpstr>
      <vt:lpstr>PowerPoint 프레젠테이션</vt:lpstr>
      <vt:lpstr>PowerPoint 프레젠테이션</vt:lpstr>
      <vt:lpstr>Linux or Unix Download</vt:lpstr>
      <vt:lpstr>After Install</vt:lpstr>
      <vt:lpstr>PowerPoint 프레젠테이션</vt:lpstr>
      <vt:lpstr>PowerPoint 프레젠테이션</vt:lpstr>
    </vt:vector>
  </TitlesOfParts>
  <Company>SKHU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CH00_VIRTUALBOX</dc:title>
  <dc:creator>sjw</dc:creator>
  <cp:lastModifiedBy>천성길</cp:lastModifiedBy>
  <cp:revision>350</cp:revision>
  <dcterms:created xsi:type="dcterms:W3CDTF">2003-09-04T07:58:09Z</dcterms:created>
  <dcterms:modified xsi:type="dcterms:W3CDTF">2018-09-03T06:30:31Z</dcterms:modified>
</cp:coreProperties>
</file>