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12" r:id="rId12"/>
    <p:sldId id="309" r:id="rId13"/>
    <p:sldId id="310" r:id="rId14"/>
    <p:sldId id="311" r:id="rId15"/>
    <p:sldId id="314" r:id="rId16"/>
    <p:sldId id="313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1" r:id="rId33"/>
    <p:sldId id="332" r:id="rId34"/>
    <p:sldId id="333" r:id="rId35"/>
    <p:sldId id="33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2" autoAdjust="0"/>
  </p:normalViewPr>
  <p:slideViewPr>
    <p:cSldViewPr>
      <p:cViewPr varScale="1">
        <p:scale>
          <a:sx n="121" d="100"/>
          <a:sy n="121" d="100"/>
        </p:scale>
        <p:origin x="13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BDB1D-0E3A-4622-9CDD-48EFCD7DECF9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9BDB1D-0E3A-4622-9CDD-48EFCD7DECF9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Unix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Week 10 : Unix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신호 처리</a:t>
            </a:r>
            <a:r>
              <a:rPr lang="en-US" altLang="ko-KR" dirty="0" smtClean="0"/>
              <a:t>(Signal Processing)</a:t>
            </a:r>
          </a:p>
          <a:p>
            <a:r>
              <a:rPr lang="ko-KR" altLang="en-US" dirty="0" err="1" smtClean="0"/>
              <a:t>쉘</a:t>
            </a:r>
            <a:r>
              <a:rPr lang="en-US" altLang="ko-KR" dirty="0" smtClean="0"/>
              <a:t>(Shell) #2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sigaction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시그널에 대한 처리 정보를 정의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sa_handler</a:t>
            </a:r>
            <a:r>
              <a:rPr lang="en-US" altLang="ko-KR" dirty="0" smtClean="0"/>
              <a:t> : void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sa_sigaction</a:t>
            </a:r>
            <a:r>
              <a:rPr lang="en-US" altLang="ko-KR" dirty="0" smtClean="0"/>
              <a:t> : void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siginfo_t</a:t>
            </a:r>
            <a:r>
              <a:rPr lang="en-US" altLang="ko-KR" dirty="0" smtClean="0"/>
              <a:t>, void*)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POSIX 1993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표준에 서술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sa_mask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지연할 시그널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비트 지정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해당 비트에 지정된 시그널에 대한 처리를 지연시킴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sa_flags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시그널에 대한 옵션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sa_restorer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복귀 시 호출할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지정 금지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sa_handler</a:t>
            </a:r>
            <a:r>
              <a:rPr lang="en-US" altLang="ko-KR" dirty="0" smtClean="0"/>
              <a:t> = (void*)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시그널을 처리할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핸들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SIG_IGN : </a:t>
            </a:r>
            <a:r>
              <a:rPr lang="ko-KR" altLang="en-US" dirty="0" smtClean="0"/>
              <a:t>해당 시그널을 무시</a:t>
            </a:r>
            <a:endParaRPr lang="en-US" altLang="ko-KR" dirty="0" smtClean="0"/>
          </a:p>
          <a:p>
            <a:r>
              <a:rPr lang="en-US" altLang="ko-KR" dirty="0" smtClean="0"/>
              <a:t>SIG_DFL : </a:t>
            </a:r>
            <a:r>
              <a:rPr lang="ko-KR" altLang="en-US" dirty="0" smtClean="0"/>
              <a:t>해당 시그널에 대해 기본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프로세스 종료 또는 코어 덤프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사용 조건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sa_flags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SA_SIGINFO </a:t>
            </a:r>
            <a:r>
              <a:rPr lang="ko-KR" altLang="en-US" dirty="0" err="1" smtClean="0"/>
              <a:t>클리어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 시 </a:t>
            </a:r>
            <a:r>
              <a:rPr lang="en-US" altLang="ko-KR" dirty="0" err="1" smtClean="0"/>
              <a:t>sa_sigaction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sa_sigaction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siginfo_t</a:t>
            </a:r>
            <a:r>
              <a:rPr lang="en-US" altLang="ko-KR" dirty="0" smtClean="0"/>
              <a:t> info, void* context)</a:t>
            </a:r>
          </a:p>
          <a:p>
            <a:pPr lvl="1"/>
            <a:r>
              <a:rPr lang="en-US" altLang="ko-KR" dirty="0" err="1" smtClean="0"/>
              <a:t>sa_handler</a:t>
            </a:r>
            <a:r>
              <a:rPr lang="ko-KR" altLang="en-US" dirty="0" smtClean="0"/>
              <a:t>보다 더 많은 기능의 처리를 수행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signo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sa_handler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signo</a:t>
            </a:r>
            <a:r>
              <a:rPr lang="ko-KR" altLang="en-US" dirty="0" smtClean="0"/>
              <a:t>와 동일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info : </a:t>
            </a:r>
            <a:r>
              <a:rPr lang="ko-KR" altLang="en-US" dirty="0" smtClean="0"/>
              <a:t>시그널 발생 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context : </a:t>
            </a:r>
            <a:r>
              <a:rPr lang="ko-KR" altLang="en-US" dirty="0" smtClean="0"/>
              <a:t>보통 사용하지 않음</a:t>
            </a:r>
            <a:endParaRPr lang="en-US" altLang="ko-KR" dirty="0" smtClean="0"/>
          </a:p>
          <a:p>
            <a:r>
              <a:rPr lang="ko-KR" altLang="en-US" dirty="0" smtClean="0"/>
              <a:t>사용 조건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sa_flags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SA_SIGINFO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미지정</a:t>
            </a:r>
            <a:r>
              <a:rPr lang="ko-KR" altLang="en-US" dirty="0" smtClean="0"/>
              <a:t> 시 </a:t>
            </a:r>
            <a:r>
              <a:rPr lang="en-US" altLang="ko-KR" dirty="0" err="1" smtClean="0"/>
              <a:t>sa_handler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sa_mask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처리를 지연시킬 시그널을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실제로는 </a:t>
            </a:r>
            <a:r>
              <a:rPr lang="en-US" altLang="ko-KR" b="1" dirty="0" smtClean="0"/>
              <a:t>1024</a:t>
            </a:r>
            <a:r>
              <a:rPr lang="ko-KR" altLang="en-US" b="1" dirty="0" smtClean="0"/>
              <a:t>비트</a:t>
            </a:r>
            <a:r>
              <a:rPr lang="ko-KR" altLang="en-US" dirty="0" smtClean="0"/>
              <a:t>로 구성 </a:t>
            </a:r>
            <a:r>
              <a:rPr lang="en-US" altLang="ko-KR" dirty="0" smtClean="0"/>
              <a:t>(Linux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초기화</a:t>
            </a:r>
            <a:r>
              <a:rPr lang="en-US" altLang="ko-KR" dirty="0" smtClean="0"/>
              <a:t>(GLIBC 2+)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sigemptyset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sa_mask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전체 지정 </a:t>
            </a:r>
            <a:r>
              <a:rPr lang="en-US" altLang="ko-KR" dirty="0" smtClean="0"/>
              <a:t>(GLIBC 2+) : </a:t>
            </a:r>
            <a:r>
              <a:rPr lang="en-US" altLang="ko-KR" dirty="0" err="1" smtClean="0"/>
              <a:t>sigfillset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sa_mask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특정 지정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sigaddset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sa_mask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signo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특정 삭제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sigdelset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sa_mask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signo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sa_flags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시그널에 대한 옵션을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SA_NOCLDSTOP : SIGCHILD </a:t>
            </a:r>
            <a:r>
              <a:rPr lang="ko-KR" altLang="en-US" dirty="0" smtClean="0"/>
              <a:t>무시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 프로세스가 종료될 때 </a:t>
            </a:r>
            <a:r>
              <a:rPr lang="en-US" altLang="ko-KR" dirty="0" smtClean="0"/>
              <a:t>SIGCHILD</a:t>
            </a:r>
            <a:r>
              <a:rPr lang="ko-KR" altLang="en-US" dirty="0" smtClean="0"/>
              <a:t>가 전달됨</a:t>
            </a:r>
            <a:endParaRPr lang="en-US" altLang="ko-KR" dirty="0" smtClean="0"/>
          </a:p>
          <a:p>
            <a:r>
              <a:rPr lang="en-US" altLang="ko-KR" dirty="0" smtClean="0"/>
              <a:t>SA_ONESHOT, SA_RESETHAND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회용으로 처리한 후 기본 처리로 돌아감</a:t>
            </a:r>
            <a:endParaRPr lang="en-US" altLang="ko-KR" dirty="0" smtClean="0"/>
          </a:p>
          <a:p>
            <a:r>
              <a:rPr lang="en-US" altLang="ko-KR" dirty="0" smtClean="0"/>
              <a:t>SA_RESTART : </a:t>
            </a:r>
            <a:r>
              <a:rPr lang="ko-KR" altLang="en-US" dirty="0" smtClean="0"/>
              <a:t>처리 후 다시 지정</a:t>
            </a:r>
            <a:endParaRPr lang="en-US" altLang="ko-KR" dirty="0" smtClean="0"/>
          </a:p>
          <a:p>
            <a:r>
              <a:rPr lang="en-US" altLang="ko-KR" dirty="0" smtClean="0"/>
              <a:t>SA_NOMASK, SA_NODEFER</a:t>
            </a:r>
          </a:p>
          <a:p>
            <a:pPr lvl="1"/>
            <a:r>
              <a:rPr lang="ko-KR" altLang="en-US" dirty="0" smtClean="0"/>
              <a:t>처리 도중에 들어온 동일 시그널도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sigaction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sigaction</a:t>
            </a:r>
            <a:r>
              <a:rPr lang="en-US" altLang="ko-KR" dirty="0" smtClean="0"/>
              <a:t> *new, </a:t>
            </a:r>
            <a:r>
              <a:rPr lang="en-US" altLang="ko-KR" dirty="0" err="1" smtClean="0"/>
              <a:t>sigaction</a:t>
            </a:r>
            <a:r>
              <a:rPr lang="en-US" altLang="ko-KR" dirty="0" smtClean="0"/>
              <a:t> *old)</a:t>
            </a:r>
          </a:p>
          <a:p>
            <a:pPr lvl="1"/>
            <a:r>
              <a:rPr lang="en-US" altLang="ko-KR" dirty="0" err="1" smtClean="0"/>
              <a:t>signo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처리할 시그널 번호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: </a:t>
            </a:r>
            <a:r>
              <a:rPr lang="ko-KR" altLang="en-US" dirty="0" smtClean="0"/>
              <a:t>새로 지정할 시그널 처리 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old : </a:t>
            </a:r>
            <a:r>
              <a:rPr lang="ko-KR" altLang="en-US" dirty="0" smtClean="0"/>
              <a:t>기존 시그널 처리 정보를 저장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리턴 값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이면 성공</a:t>
            </a:r>
            <a:r>
              <a:rPr lang="en-US" altLang="ko-KR" dirty="0" smtClean="0"/>
              <a:t>, -1</a:t>
            </a:r>
            <a:r>
              <a:rPr lang="ko-KR" altLang="en-US" dirty="0" smtClean="0"/>
              <a:t>이면 실패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 실습 </a:t>
            </a:r>
            <a:r>
              <a:rPr lang="en-US" altLang="ko-KR" dirty="0" smtClean="0"/>
              <a:t>(div0.c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5466802" cy="412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중괄호 6"/>
          <p:cNvSpPr/>
          <p:nvPr/>
        </p:nvSpPr>
        <p:spPr>
          <a:xfrm>
            <a:off x="6012160" y="4293096"/>
            <a:ext cx="648072" cy="1368152"/>
          </a:xfrm>
          <a:prstGeom prst="rightBrace">
            <a:avLst>
              <a:gd name="adj1" fmla="val 5277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32240" y="479715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핵심 부분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 실습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097" y="2492896"/>
            <a:ext cx="7479806" cy="239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55776" y="4941168"/>
            <a:ext cx="5774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처음은 지정된 핸들로 처리한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핸들로 다시 처리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시그널은 </a:t>
            </a:r>
            <a:r>
              <a:rPr lang="ko-KR" altLang="en-US" b="1" dirty="0" err="1" smtClean="0"/>
              <a:t>클리어</a:t>
            </a:r>
            <a:r>
              <a:rPr lang="ko-KR" altLang="en-US" b="1" dirty="0" smtClean="0"/>
              <a:t> 될 때까지 계속 지정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시그널 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SIGINT : </a:t>
            </a:r>
            <a:r>
              <a:rPr lang="en-US" altLang="ko-KR" dirty="0" err="1" smtClean="0"/>
              <a:t>SIGnal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INTerrupt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Ctrl+C</a:t>
            </a:r>
            <a:r>
              <a:rPr lang="ko-KR" altLang="en-US" dirty="0" smtClean="0"/>
              <a:t>를 눌렀을 때 발생하는 시그널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562" y="3645024"/>
            <a:ext cx="7464876" cy="170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 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ignint.c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0678" y="2420889"/>
            <a:ext cx="5982644" cy="398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실습에서는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시그널</a:t>
            </a:r>
            <a:r>
              <a:rPr lang="en-US" altLang="ko-KR" dirty="0" smtClean="0"/>
              <a:t>)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signal(), </a:t>
            </a:r>
            <a:r>
              <a:rPr lang="en-US" altLang="ko-KR" dirty="0" err="1" smtClean="0"/>
              <a:t>sigaction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시그널 함수</a:t>
            </a:r>
            <a:r>
              <a:rPr lang="en-US" altLang="ko-KR" dirty="0" smtClean="0"/>
              <a:t>(Signal Function)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smtClean="0"/>
              <a:t>fork() </a:t>
            </a:r>
            <a:r>
              <a:rPr lang="ko-KR" altLang="en-US" dirty="0" smtClean="0"/>
              <a:t>더 알아보기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signal(), kill(), raise()</a:t>
            </a:r>
          </a:p>
          <a:p>
            <a:r>
              <a:rPr lang="ko-KR" altLang="en-US" dirty="0" err="1" smtClean="0"/>
              <a:t>쉘</a:t>
            </a:r>
            <a:r>
              <a:rPr lang="en-US" altLang="ko-KR" dirty="0" smtClean="0"/>
              <a:t>(Shell)</a:t>
            </a:r>
            <a:r>
              <a:rPr lang="ko-KR" altLang="en-US" dirty="0" smtClean="0"/>
              <a:t>에 관하여 </a:t>
            </a:r>
            <a:r>
              <a:rPr lang="en-US" altLang="ko-KR" dirty="0" smtClean="0"/>
              <a:t>#2</a:t>
            </a:r>
          </a:p>
          <a:p>
            <a:r>
              <a:rPr lang="ko-KR" altLang="en-US" dirty="0" smtClean="0"/>
              <a:t>개인 프로젝트 과제 출제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 실습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94436"/>
            <a:ext cx="5760640" cy="403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076056" y="4941168"/>
            <a:ext cx="381642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모든 </a:t>
            </a:r>
            <a:r>
              <a:rPr lang="en-US" altLang="ko-KR" dirty="0" err="1" smtClean="0"/>
              <a:t>Ctrl+C</a:t>
            </a:r>
            <a:r>
              <a:rPr lang="ko-KR" altLang="en-US" dirty="0" smtClean="0"/>
              <a:t>를 무시하고 있음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 실습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42" y="2276872"/>
            <a:ext cx="7778716" cy="225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4581128"/>
            <a:ext cx="444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Ctrl + \ </a:t>
            </a:r>
            <a:r>
              <a:rPr lang="ko-KR" altLang="en-US" dirty="0" smtClean="0"/>
              <a:t>조합은 </a:t>
            </a:r>
            <a:r>
              <a:rPr lang="en-US" altLang="ko-KR" dirty="0" smtClean="0"/>
              <a:t>SIGQUIT</a:t>
            </a:r>
            <a:r>
              <a:rPr lang="ko-KR" altLang="en-US" dirty="0" smtClean="0"/>
              <a:t>이므로 종료된다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(Ctrl + Z = SIGTSTP, </a:t>
            </a:r>
            <a:r>
              <a:rPr lang="ko-KR" altLang="en-US" dirty="0" smtClean="0"/>
              <a:t>터미널 입력 종료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 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ignkill.c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394" y="2348880"/>
            <a:ext cx="7767212" cy="311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80112" y="544522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SIGKILL</a:t>
            </a:r>
            <a:r>
              <a:rPr lang="ko-KR" altLang="en-US" dirty="0" smtClean="0"/>
              <a:t>을 무시하려 한다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 실습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1"/>
            <a:ext cx="6532146" cy="412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652120" y="5013176"/>
            <a:ext cx="31683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SIGKILL</a:t>
            </a:r>
            <a:r>
              <a:rPr lang="ko-KR" altLang="en-US" dirty="0" smtClean="0"/>
              <a:t>은 기본 처리만 가능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kill(</a:t>
            </a:r>
            <a:r>
              <a:rPr lang="en-US" altLang="ko-KR" dirty="0" err="1" smtClean="0"/>
              <a:t>pid_t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signo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pid</a:t>
            </a:r>
            <a:r>
              <a:rPr lang="ko-KR" altLang="en-US" dirty="0" smtClean="0"/>
              <a:t>로 지정된 프로세스에 </a:t>
            </a:r>
            <a:r>
              <a:rPr lang="en-US" altLang="ko-KR" dirty="0" err="1" smtClean="0"/>
              <a:t>signo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시그널을 전달</a:t>
            </a:r>
            <a:endParaRPr lang="en-US" altLang="ko-KR" dirty="0" smtClean="0"/>
          </a:p>
          <a:p>
            <a:r>
              <a:rPr lang="en-US" altLang="ko-KR" dirty="0" smtClean="0"/>
              <a:t>raise(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signo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자기 프로세스에 시그널을 전달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 kill(</a:t>
            </a:r>
            <a:r>
              <a:rPr lang="en-US" altLang="ko-KR" dirty="0" err="1" smtClean="0"/>
              <a:t>getpid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signo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SA_NOCLDSTOP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forksig.c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부모 프로세스는 </a:t>
            </a:r>
            <a:r>
              <a:rPr lang="en-US" altLang="ko-KR" dirty="0" smtClean="0"/>
              <a:t>SA_NOCLDSTOP</a:t>
            </a:r>
            <a:r>
              <a:rPr lang="ko-KR" altLang="en-US" dirty="0" smtClean="0"/>
              <a:t>을 이용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자식 프로세스가 종료되면 무시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좀비</a:t>
            </a:r>
            <a:r>
              <a:rPr lang="ko-KR" altLang="en-US" dirty="0" smtClean="0"/>
              <a:t> 프로세스 방지 대책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초 후 부모 프로세스가 메시지 출력</a:t>
            </a:r>
            <a:endParaRPr lang="ko-KR" altLang="en-US" dirty="0"/>
          </a:p>
        </p:txBody>
      </p:sp>
      <p:pic>
        <p:nvPicPr>
          <p:cNvPr id="14342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867" y="2636912"/>
            <a:ext cx="4209266" cy="37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SA_NOCLDSTOP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3"/>
            <a:ext cx="6062808" cy="426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364088" y="3356992"/>
            <a:ext cx="244827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좀비</a:t>
            </a:r>
            <a:r>
              <a:rPr lang="ko-KR" altLang="en-US" dirty="0" smtClean="0"/>
              <a:t> 프로세스가 없다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kill()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immoral.c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자식 프로세스는 부모 프로세스에 </a:t>
            </a:r>
            <a:r>
              <a:rPr lang="en-US" altLang="ko-KR" dirty="0" smtClean="0"/>
              <a:t>SIGKILL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부모 프로세스는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 이후 메시지 출력</a:t>
            </a:r>
            <a:endParaRPr lang="ko-KR" alt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597" y="2852937"/>
            <a:ext cx="4155806" cy="331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kill()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351" y="2276872"/>
            <a:ext cx="7527298" cy="369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55776" y="6021288"/>
            <a:ext cx="582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실제로는 </a:t>
            </a:r>
            <a:r>
              <a:rPr lang="en-US" altLang="ko-KR" dirty="0" smtClean="0"/>
              <a:t>SIGKILL </a:t>
            </a:r>
            <a:r>
              <a:rPr lang="ko-KR" altLang="en-US" dirty="0" smtClean="0"/>
              <a:t>때문에 부모 프로세스가 강제 종료됨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raise()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raise.c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3694"/>
            <a:ext cx="4608514" cy="427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419872" y="3356992"/>
            <a:ext cx="43924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시그널을 발생할 때마다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씩 </a:t>
            </a:r>
            <a:r>
              <a:rPr lang="ko-KR" altLang="en-US" dirty="0" err="1" smtClean="0"/>
              <a:t>일시정지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</a:t>
            </a:r>
            <a:r>
              <a:rPr lang="en-US" altLang="ko-KR" dirty="0" smtClean="0"/>
              <a:t>(Signal)?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유닉스의 프로세스 통신은 기본적으로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시그널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통해 이루어짐</a:t>
            </a:r>
            <a:endParaRPr lang="en-US" altLang="ko-KR" dirty="0" smtClean="0"/>
          </a:p>
          <a:p>
            <a:r>
              <a:rPr lang="ko-KR" altLang="en-US" dirty="0" smtClean="0"/>
              <a:t>모든 신호는 </a:t>
            </a:r>
            <a:r>
              <a:rPr lang="ko-KR" altLang="en-US" dirty="0" err="1" smtClean="0"/>
              <a:t>접두어로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‘SIG’</a:t>
            </a:r>
            <a:r>
              <a:rPr lang="ko-KR" altLang="en-US" dirty="0" smtClean="0"/>
              <a:t>를 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SIGABRT, SIGUSR1, SIGKILL, …</a:t>
            </a:r>
          </a:p>
          <a:p>
            <a:r>
              <a:rPr lang="ko-KR" altLang="en-US" dirty="0" smtClean="0"/>
              <a:t>모든 신호에는 고유의 행동이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대부분은 프로세스 종료 또는 코어 덤프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SIGKILL, SIGSTOP</a:t>
            </a:r>
            <a:r>
              <a:rPr lang="ko-KR" altLang="en-US" dirty="0" smtClean="0"/>
              <a:t>을 제외한 나머지는 처리 가능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raise()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20" y="2204864"/>
            <a:ext cx="7400960" cy="383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292080" y="2780928"/>
            <a:ext cx="295232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초 간격으로 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구현 프로젝트 과제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기능을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명령이 제대로 먹히지 않는 버그를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힌트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chdir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범위는 현재 프로세스에 제한</a:t>
            </a:r>
            <a:r>
              <a:rPr lang="en-US" altLang="ko-KR" dirty="0" smtClean="0"/>
              <a:t>(5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‘exit’ </a:t>
            </a:r>
            <a:r>
              <a:rPr lang="ko-KR" altLang="en-US" dirty="0" smtClean="0"/>
              <a:t>명령을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힌트 </a:t>
            </a:r>
            <a:r>
              <a:rPr lang="en-US" altLang="ko-KR" dirty="0" smtClean="0"/>
              <a:t>: fork()</a:t>
            </a:r>
            <a:r>
              <a:rPr lang="ko-KR" altLang="en-US" dirty="0" smtClean="0"/>
              <a:t>를 하지 않고 </a:t>
            </a:r>
            <a:r>
              <a:rPr lang="en-US" altLang="ko-KR" dirty="0" smtClean="0"/>
              <a:t>exit()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이용함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백그라운드 실행을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힌트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 뒤에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가 붙으면 백그라운드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힌트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고아 프로세스의 생성원리를 이용</a:t>
            </a:r>
            <a:r>
              <a:rPr lang="en-US" altLang="ko-KR" dirty="0" smtClean="0"/>
              <a:t>(9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구현 프로젝트 과제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테스트 사항</a:t>
            </a:r>
            <a:endParaRPr lang="en-US" altLang="ko-KR" dirty="0" smtClean="0"/>
          </a:p>
          <a:p>
            <a:pPr lvl="1"/>
            <a:r>
              <a:rPr lang="en-US" altLang="ko-KR" dirty="0"/>
              <a:t>“</a:t>
            </a:r>
            <a:r>
              <a:rPr lang="en-US" altLang="ko-KR" dirty="0" smtClean="0"/>
              <a:t>cd”</a:t>
            </a:r>
          </a:p>
          <a:p>
            <a:pPr lvl="2"/>
            <a:r>
              <a:rPr lang="en-US" altLang="ko-KR" dirty="0" err="1" smtClean="0"/>
              <a:t>mysh</a:t>
            </a:r>
            <a:r>
              <a:rPr lang="en-US" altLang="ko-KR" dirty="0"/>
              <a:t>&gt;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/home/usr1</a:t>
            </a:r>
            <a:r>
              <a:rPr lang="en-US" altLang="ko-KR" dirty="0"/>
              <a:t>		(usr1</a:t>
            </a:r>
            <a:r>
              <a:rPr lang="ko-KR" altLang="en-US" dirty="0"/>
              <a:t>의 </a:t>
            </a:r>
            <a:r>
              <a:rPr lang="ko-KR" altLang="en-US" dirty="0" err="1"/>
              <a:t>홈디렉토리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/>
              <a:t>&gt;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 smtClean="0"/>
              <a:t>dirA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/>
              <a:t>&gt; cd </a:t>
            </a:r>
            <a:r>
              <a:rPr lang="en-US" altLang="ko-KR" dirty="0" err="1" smtClean="0"/>
              <a:t>dirA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/>
              <a:t>&gt; </a:t>
            </a:r>
            <a:r>
              <a:rPr lang="en-US" altLang="ko-KR" dirty="0" err="1"/>
              <a:t>pwd</a:t>
            </a:r>
            <a:r>
              <a:rPr lang="en-US" altLang="ko-KR" dirty="0"/>
              <a:t>		(</a:t>
            </a:r>
            <a:r>
              <a:rPr lang="ko-KR" altLang="en-US" dirty="0" err="1"/>
              <a:t>디렉토리가</a:t>
            </a:r>
            <a:r>
              <a:rPr lang="ko-KR" altLang="en-US" dirty="0"/>
              <a:t> </a:t>
            </a:r>
            <a:r>
              <a:rPr lang="ko-KR" altLang="en-US" dirty="0" err="1"/>
              <a:t>바뀌는것을</a:t>
            </a:r>
            <a:r>
              <a:rPr lang="ko-KR" altLang="en-US" dirty="0"/>
              <a:t> 확인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/</a:t>
            </a:r>
            <a:r>
              <a:rPr lang="en-US" altLang="ko-KR" dirty="0"/>
              <a:t>home/usr1/</a:t>
            </a:r>
            <a:r>
              <a:rPr lang="en-US" altLang="ko-KR" dirty="0" err="1"/>
              <a:t>dirA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158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구현 프로젝트 과제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테스트 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“exit”</a:t>
            </a:r>
          </a:p>
          <a:p>
            <a:pPr lvl="2"/>
            <a:r>
              <a:rPr lang="en-US" altLang="ko-KR" dirty="0" err="1"/>
              <a:t>mysh</a:t>
            </a:r>
            <a:r>
              <a:rPr lang="en-US" altLang="ko-KR" dirty="0"/>
              <a:t>&gt; exit 	</a:t>
            </a:r>
            <a:r>
              <a:rPr lang="en-US" altLang="ko-KR" dirty="0" smtClean="0"/>
              <a:t>(</a:t>
            </a:r>
            <a:r>
              <a:rPr lang="en-US" altLang="ko-KR" dirty="0" err="1"/>
              <a:t>mysh</a:t>
            </a:r>
            <a:r>
              <a:rPr lang="ko-KR" altLang="en-US" dirty="0"/>
              <a:t>프로세스가 </a:t>
            </a:r>
            <a:r>
              <a:rPr lang="ko-KR" altLang="en-US" dirty="0" err="1"/>
              <a:t>종료되는것을</a:t>
            </a:r>
            <a:r>
              <a:rPr lang="ko-KR" altLang="en-US" dirty="0"/>
              <a:t> 확인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Background &amp; Foreground</a:t>
            </a:r>
          </a:p>
          <a:p>
            <a:pPr lvl="2"/>
            <a:r>
              <a:rPr lang="en-US" altLang="ko-KR" dirty="0" err="1"/>
              <a:t>mysh</a:t>
            </a:r>
            <a:r>
              <a:rPr lang="en-US" altLang="ko-KR" dirty="0"/>
              <a:t>&gt; sleep </a:t>
            </a:r>
            <a:r>
              <a:rPr lang="en-US" altLang="ko-KR" dirty="0" smtClean="0"/>
              <a:t>10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/>
              <a:t>포그라운드이므로</a:t>
            </a:r>
            <a:r>
              <a:rPr lang="ko-KR" altLang="en-US" dirty="0"/>
              <a:t> </a:t>
            </a:r>
            <a:r>
              <a:rPr lang="ko-KR" altLang="en-US" dirty="0" err="1"/>
              <a:t>쉘프롬프트가</a:t>
            </a:r>
            <a:r>
              <a:rPr lang="ko-KR" altLang="en-US" dirty="0"/>
              <a:t> 바로 출력되지 않고 </a:t>
            </a:r>
            <a:r>
              <a:rPr lang="en-US" altLang="ko-KR" dirty="0"/>
              <a:t>10</a:t>
            </a:r>
            <a:r>
              <a:rPr lang="ko-KR" altLang="en-US" dirty="0"/>
              <a:t>초 후에 </a:t>
            </a:r>
            <a:r>
              <a:rPr lang="ko-KR" altLang="en-US" dirty="0" err="1"/>
              <a:t>쉘프롬프트가</a:t>
            </a:r>
            <a:r>
              <a:rPr lang="ko-KR" altLang="en-US" dirty="0"/>
              <a:t> 출력되는 것을 확인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/>
              <a:t>&gt; sleep 10 </a:t>
            </a:r>
            <a:r>
              <a:rPr lang="en-US" altLang="ko-KR" dirty="0" smtClean="0"/>
              <a:t>&amp;</a:t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백그라운드이므로 </a:t>
            </a:r>
            <a:r>
              <a:rPr lang="ko-KR" altLang="en-US" dirty="0" err="1"/>
              <a:t>쉘프롬프트가</a:t>
            </a:r>
            <a:r>
              <a:rPr lang="ko-KR" altLang="en-US" dirty="0"/>
              <a:t> 바로 </a:t>
            </a:r>
            <a:r>
              <a:rPr lang="ko-KR" altLang="en-US" dirty="0" err="1"/>
              <a:t>출력되는것을</a:t>
            </a:r>
            <a:r>
              <a:rPr lang="ko-KR" altLang="en-US" dirty="0"/>
              <a:t>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184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구현 프로젝트 과제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테스트 사항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Background&amp;Foreground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후 테스트 사항</a:t>
            </a:r>
            <a:endParaRPr lang="en-US" altLang="ko-KR" dirty="0" smtClean="0"/>
          </a:p>
          <a:p>
            <a:pPr lvl="2"/>
            <a:r>
              <a:rPr lang="en-US" altLang="ko-KR" dirty="0" err="1"/>
              <a:t>mysh</a:t>
            </a:r>
            <a:r>
              <a:rPr lang="en-US" altLang="ko-KR" dirty="0"/>
              <a:t>&gt; id (</a:t>
            </a:r>
            <a:r>
              <a:rPr lang="ko-KR" altLang="en-US" dirty="0"/>
              <a:t>자신의 </a:t>
            </a:r>
            <a:r>
              <a:rPr lang="en-US" altLang="ko-KR" dirty="0" err="1"/>
              <a:t>uid</a:t>
            </a:r>
            <a:r>
              <a:rPr lang="ko-KR" altLang="en-US" dirty="0"/>
              <a:t>확인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uid</a:t>
            </a:r>
            <a:r>
              <a:rPr lang="en-US" altLang="ko-KR" dirty="0" smtClean="0"/>
              <a:t>=12345(s222222</a:t>
            </a:r>
            <a:r>
              <a:rPr lang="en-US" altLang="ko-KR" dirty="0"/>
              <a:t>) </a:t>
            </a:r>
            <a:r>
              <a:rPr lang="en-US" altLang="ko-KR" dirty="0" err="1" smtClean="0"/>
              <a:t>gid</a:t>
            </a:r>
            <a:r>
              <a:rPr lang="en-US" altLang="ko-KR" dirty="0" smtClean="0"/>
              <a:t>=300(Assist)</a:t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/>
              <a:t>&gt; </a:t>
            </a:r>
            <a:r>
              <a:rPr lang="en-US" altLang="ko-KR" dirty="0" err="1"/>
              <a:t>ps</a:t>
            </a:r>
            <a:r>
              <a:rPr lang="en-US" altLang="ko-KR" dirty="0"/>
              <a:t> -u 12345 &amp; (</a:t>
            </a:r>
            <a:r>
              <a:rPr lang="ko-KR" altLang="en-US" dirty="0"/>
              <a:t>본인의 </a:t>
            </a:r>
            <a:r>
              <a:rPr lang="en-US" altLang="ko-KR" dirty="0" err="1"/>
              <a:t>uid</a:t>
            </a:r>
            <a:r>
              <a:rPr lang="ko-KR" altLang="en-US" dirty="0" err="1"/>
              <a:t>적을것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/>
              <a:t>&gt; </a:t>
            </a:r>
            <a:r>
              <a:rPr lang="en-US" altLang="ko-KR" dirty="0" err="1"/>
              <a:t>ps</a:t>
            </a:r>
            <a:r>
              <a:rPr lang="en-US" altLang="ko-KR" dirty="0"/>
              <a:t> -u 12345 &amp; (</a:t>
            </a:r>
            <a:r>
              <a:rPr lang="ko-KR" altLang="en-US" dirty="0"/>
              <a:t>본인의 </a:t>
            </a:r>
            <a:r>
              <a:rPr lang="en-US" altLang="ko-KR" dirty="0" err="1"/>
              <a:t>uid</a:t>
            </a:r>
            <a:r>
              <a:rPr lang="ko-KR" altLang="en-US" dirty="0" err="1"/>
              <a:t>적을것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/>
              <a:t>&gt; </a:t>
            </a:r>
            <a:r>
              <a:rPr lang="en-US" altLang="ko-KR" dirty="0" err="1"/>
              <a:t>ps</a:t>
            </a:r>
            <a:r>
              <a:rPr lang="en-US" altLang="ko-KR" dirty="0"/>
              <a:t> -u 12345 &amp;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/>
              <a:t>&gt; </a:t>
            </a:r>
            <a:r>
              <a:rPr lang="en-US" altLang="ko-KR" dirty="0" err="1"/>
              <a:t>ps</a:t>
            </a:r>
            <a:r>
              <a:rPr lang="en-US" altLang="ko-KR" dirty="0"/>
              <a:t> -u </a:t>
            </a:r>
            <a:r>
              <a:rPr lang="en-US" altLang="ko-KR" dirty="0" smtClean="0"/>
              <a:t>12345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/>
              <a:t>UID    PID    TTY  TIME </a:t>
            </a:r>
            <a:r>
              <a:rPr lang="en-US" altLang="ko-KR" dirty="0" smtClean="0"/>
              <a:t>CMD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/>
              <a:t>10052 487414         0:00 &lt;defunct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/>
              <a:t>10052 502322  </a:t>
            </a:r>
            <a:r>
              <a:rPr lang="en-US" altLang="ko-KR" dirty="0" err="1"/>
              <a:t>pts</a:t>
            </a:r>
            <a:r>
              <a:rPr lang="en-US" altLang="ko-KR" dirty="0"/>
              <a:t>/1  0:00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/>
              <a:t>10052 539114  </a:t>
            </a:r>
            <a:r>
              <a:rPr lang="en-US" altLang="ko-KR" dirty="0" err="1"/>
              <a:t>pts</a:t>
            </a:r>
            <a:r>
              <a:rPr lang="en-US" altLang="ko-KR" dirty="0"/>
              <a:t>/1  0:00 </a:t>
            </a:r>
            <a:r>
              <a:rPr lang="en-US" altLang="ko-KR" dirty="0" err="1" smtClean="0"/>
              <a:t>ksh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/>
              <a:t>10052 549212  </a:t>
            </a:r>
            <a:r>
              <a:rPr lang="en-US" altLang="ko-KR" dirty="0" err="1"/>
              <a:t>pts</a:t>
            </a:r>
            <a:r>
              <a:rPr lang="en-US" altLang="ko-KR" dirty="0"/>
              <a:t>/1  0:00 </a:t>
            </a:r>
            <a:r>
              <a:rPr lang="en-US" altLang="ko-KR" dirty="0" err="1"/>
              <a:t>a.out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고찰</a:t>
            </a:r>
            <a:r>
              <a:rPr lang="en-US" altLang="ko-KR" dirty="0"/>
              <a:t>] </a:t>
            </a:r>
            <a:r>
              <a:rPr lang="ko-KR" altLang="en-US" dirty="0" err="1"/>
              <a:t>좀비프로세스가</a:t>
            </a:r>
            <a:r>
              <a:rPr lang="ko-KR" altLang="en-US" dirty="0"/>
              <a:t> 생기는 이유에 대하여 보고서에 </a:t>
            </a:r>
            <a:r>
              <a:rPr lang="ko-KR" altLang="en-US" dirty="0" err="1"/>
              <a:t>작성할것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971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구현 프로젝트 과제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백그라운드 기다리는 테스트 문제</a:t>
            </a:r>
            <a:endParaRPr lang="en-US" altLang="ko-KR" dirty="0" smtClean="0"/>
          </a:p>
          <a:p>
            <a:pPr lvl="2"/>
            <a:r>
              <a:rPr lang="en-US" altLang="ko-KR" dirty="0" err="1"/>
              <a:t>mysh</a:t>
            </a:r>
            <a:r>
              <a:rPr lang="en-US" altLang="ko-KR" dirty="0"/>
              <a:t>&gt; sleep 10 </a:t>
            </a:r>
            <a:r>
              <a:rPr lang="en-US" altLang="ko-KR" dirty="0" smtClean="0"/>
              <a:t>&amp;</a:t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/>
              <a:t>&gt; sleep 20 </a:t>
            </a:r>
            <a:r>
              <a:rPr lang="en-US" altLang="ko-KR" dirty="0" smtClean="0"/>
              <a:t>&amp;</a:t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/>
              <a:t>&gt;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mysh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백그라운드를 </a:t>
            </a:r>
            <a:r>
              <a:rPr lang="ko-KR" altLang="en-US" dirty="0" err="1"/>
              <a:t>기다라지</a:t>
            </a:r>
            <a:r>
              <a:rPr lang="ko-KR" altLang="en-US" dirty="0"/>
              <a:t> 않고 바로 </a:t>
            </a:r>
            <a:r>
              <a:rPr lang="ko-KR" altLang="en-US" dirty="0" err="1"/>
              <a:t>쉘프롬프트가</a:t>
            </a:r>
            <a:r>
              <a:rPr lang="ko-KR" altLang="en-US" dirty="0"/>
              <a:t> 출력되는가</a:t>
            </a:r>
            <a:r>
              <a:rPr lang="en-US" altLang="ko-KR" dirty="0"/>
              <a:t>?)</a:t>
            </a:r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고찰</a:t>
            </a:r>
            <a:r>
              <a:rPr lang="en-US" altLang="ko-KR" dirty="0"/>
              <a:t>] </a:t>
            </a:r>
            <a:r>
              <a:rPr lang="ko-KR" altLang="en-US" dirty="0" smtClean="0"/>
              <a:t>이 </a:t>
            </a:r>
            <a:r>
              <a:rPr lang="ko-KR" altLang="en-US" dirty="0"/>
              <a:t>테스트의 문제점이 무엇인지 지적하고 문제점을 해결하기 위한 방법에 대해 보고서에 </a:t>
            </a:r>
            <a:r>
              <a:rPr lang="ko-KR" altLang="en-US" dirty="0" err="1"/>
              <a:t>작성할것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76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시그널의 종류</a:t>
            </a:r>
            <a:r>
              <a:rPr lang="en-US" altLang="ko-KR" dirty="0" smtClean="0"/>
              <a:t>(kill –l)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264" y="2420888"/>
            <a:ext cx="8655472" cy="297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81979" y="5445224"/>
            <a:ext cx="713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Linux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64</a:t>
            </a:r>
            <a:r>
              <a:rPr lang="ko-KR" altLang="en-US" dirty="0" smtClean="0"/>
              <a:t>개의 시그널을 제공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실제로는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개만 통일되어 있음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발생 실습 </a:t>
            </a:r>
            <a:r>
              <a:rPr lang="en-US" altLang="ko-KR" dirty="0" smtClean="0"/>
              <a:t>(div0.c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936" y="2636912"/>
            <a:ext cx="7192128" cy="239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11960" y="5085184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고의로 </a:t>
            </a:r>
            <a:r>
              <a:rPr lang="en-US" altLang="ko-KR" dirty="0" smtClean="0"/>
              <a:t>‘0</a:t>
            </a:r>
            <a:r>
              <a:rPr lang="ko-KR" altLang="en-US" dirty="0" smtClean="0"/>
              <a:t>으로 나누기</a:t>
            </a:r>
            <a:r>
              <a:rPr lang="en-US" altLang="ko-KR" dirty="0" smtClean="0"/>
              <a:t>’ (SIGFPE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발생 실습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445" y="2492896"/>
            <a:ext cx="8113110" cy="182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84168" y="4365104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예상대로 </a:t>
            </a:r>
            <a:r>
              <a:rPr lang="en-US" altLang="ko-KR" dirty="0" smtClean="0"/>
              <a:t>SIGFPE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signal.h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signal(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signo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sighandler_t</a:t>
            </a:r>
            <a:r>
              <a:rPr lang="en-US" altLang="ko-KR" dirty="0" smtClean="0"/>
              <a:t> handler)</a:t>
            </a:r>
          </a:p>
          <a:p>
            <a:pPr lvl="1"/>
            <a:r>
              <a:rPr lang="ko-KR" altLang="en-US" dirty="0" smtClean="0"/>
              <a:t>해당 시그널에 대해 처리할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핸들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signo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처리할 시그널 번호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handler : </a:t>
            </a:r>
            <a:r>
              <a:rPr lang="ko-KR" altLang="en-US" dirty="0" smtClean="0"/>
              <a:t>시그널을 처리할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sighandler_t</a:t>
            </a:r>
            <a:r>
              <a:rPr lang="en-US" altLang="ko-KR" dirty="0" smtClean="0"/>
              <a:t> = (void *)(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(</a:t>
            </a:r>
            <a:r>
              <a:rPr lang="ko-KR" altLang="en-US" dirty="0" smtClean="0"/>
              <a:t>함수 포인터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개를 받는 </a:t>
            </a:r>
            <a:r>
              <a:rPr lang="en-US" altLang="ko-KR" dirty="0" smtClean="0"/>
              <a:t>void </a:t>
            </a:r>
            <a:r>
              <a:rPr lang="ko-KR" altLang="en-US" dirty="0" smtClean="0"/>
              <a:t>함수면 모두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리턴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handler (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), SIG_ERR 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사용 가능한 계열 </a:t>
            </a:r>
            <a:r>
              <a:rPr lang="en-US" altLang="ko-KR" dirty="0" smtClean="0"/>
              <a:t>: C89, BSD, POSIX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 실습 </a:t>
            </a:r>
            <a:r>
              <a:rPr lang="en-US" altLang="ko-KR" dirty="0" smtClean="0"/>
              <a:t>(div0.c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5944286" cy="39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644008" y="3933056"/>
            <a:ext cx="42484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exit()</a:t>
            </a:r>
            <a:r>
              <a:rPr lang="ko-KR" altLang="en-US" dirty="0" smtClean="0"/>
              <a:t>가 없으면 무한 루프가 발생한다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시그널 처리 실습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359" y="2348880"/>
            <a:ext cx="8171282" cy="182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99992" y="42210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정의된 메시지가 정상적으로 출력된다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3130</TotalTime>
  <Words>898</Words>
  <Application>Microsoft Office PowerPoint</Application>
  <PresentationFormat>화면 슬라이드 쇼(4:3)</PresentationFormat>
  <Paragraphs>164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Georgia</vt:lpstr>
      <vt:lpstr>Trebuchet MS</vt:lpstr>
      <vt:lpstr>Wingdings 2</vt:lpstr>
      <vt:lpstr>도시</vt:lpstr>
      <vt:lpstr>Unix System Programming</vt:lpstr>
      <vt:lpstr>이번 실습에서는…</vt:lpstr>
      <vt:lpstr>시그널(Signal)?</vt:lpstr>
      <vt:lpstr>시그널의 종류(kill –l)</vt:lpstr>
      <vt:lpstr>시그널 발생 실습 (div0.c 작성)</vt:lpstr>
      <vt:lpstr>시그널 발생 실습</vt:lpstr>
      <vt:lpstr>시그널 처리</vt:lpstr>
      <vt:lpstr>시그널 처리 실습 (div0.c 수정)</vt:lpstr>
      <vt:lpstr>시그널 처리 실습</vt:lpstr>
      <vt:lpstr>시그널 처리</vt:lpstr>
      <vt:lpstr>시그널 처리</vt:lpstr>
      <vt:lpstr>시그널 처리</vt:lpstr>
      <vt:lpstr>시그널 처리</vt:lpstr>
      <vt:lpstr>시그널 처리</vt:lpstr>
      <vt:lpstr>시그널 처리</vt:lpstr>
      <vt:lpstr>시그널 처리 실습 (div0.c 수정)</vt:lpstr>
      <vt:lpstr>시그널 처리 실습</vt:lpstr>
      <vt:lpstr>다른 시그널 처리하기</vt:lpstr>
      <vt:lpstr>시그널 처리 실습 (ignint.c 작성)</vt:lpstr>
      <vt:lpstr>시그널 처리 실습</vt:lpstr>
      <vt:lpstr>시그널 처리 실습</vt:lpstr>
      <vt:lpstr>시그널 처리 실습 (ignkill.c 작성)</vt:lpstr>
      <vt:lpstr>시그널 처리 실습</vt:lpstr>
      <vt:lpstr>시그널 처리</vt:lpstr>
      <vt:lpstr>SA_NOCLDSTOP 실습 (forksig.c 작성)</vt:lpstr>
      <vt:lpstr>SA_NOCLDSTOP 실습</vt:lpstr>
      <vt:lpstr>kill() 실습 (immoral.c 작성)</vt:lpstr>
      <vt:lpstr>kill() 실습</vt:lpstr>
      <vt:lpstr>raise() 실습 (raise.c 작성)</vt:lpstr>
      <vt:lpstr>raise() 실습</vt:lpstr>
      <vt:lpstr>쉘 구현 프로젝트 과제 #1</vt:lpstr>
      <vt:lpstr>쉘 구현 프로젝트 과제 #1</vt:lpstr>
      <vt:lpstr>쉘 구현 프로젝트 과제 #1</vt:lpstr>
      <vt:lpstr>쉘 구현 프로젝트 과제 #1</vt:lpstr>
      <vt:lpstr>쉘 구현 프로젝트 과제 #1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petpro</dc:creator>
  <cp:lastModifiedBy>Junghyun Kim</cp:lastModifiedBy>
  <cp:revision>331</cp:revision>
  <dcterms:created xsi:type="dcterms:W3CDTF">2013-08-29T15:29:36Z</dcterms:created>
  <dcterms:modified xsi:type="dcterms:W3CDTF">2017-10-31T13:20:22Z</dcterms:modified>
</cp:coreProperties>
</file>