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3" r:id="rId6"/>
    <p:sldId id="260" r:id="rId7"/>
    <p:sldId id="261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1A2816-C670-4EC6-ACDB-9152C4465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295E6D-26B2-4AE8-8B38-DD6D772F2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C1469-11A5-4830-9CC1-886B18848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B908-76C4-446E-AC82-40EDF15D4690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6FCAFE-9BEF-437A-ABAB-E80040E72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365B5B-D970-481C-B8B1-AD9628E3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7549-3FC0-40DE-BF67-2256DBF3E8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650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364A7-9FC4-4E5C-9B74-B0369B17C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BC23A7-A9AF-4C85-BB46-8DEAAE811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2BDF31-E560-4DBE-AA4B-8FD5EB089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B908-76C4-446E-AC82-40EDF15D4690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F2A0E8-5167-4396-932B-3A4D4D8BA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08FD1-62C6-454B-80E1-0657B70FD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7549-3FC0-40DE-BF67-2256DBF3E8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19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3711FE-A7EC-4299-A1C8-3AF8BDC43E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C7498B-76B3-4299-B907-C996C9BA2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FA9805-A182-42E3-878D-16B8783C3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B908-76C4-446E-AC82-40EDF15D4690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4D8002-22A6-463F-958D-4D76A6ED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403C51-5AB7-4CF1-9FEB-14EAEBC05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7549-3FC0-40DE-BF67-2256DBF3E8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402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65D22-6745-4112-A067-E4A0E291E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721"/>
          </a:xfrm>
        </p:spPr>
        <p:txBody>
          <a:bodyPr>
            <a:normAutofit/>
          </a:bodyPr>
          <a:lstStyle>
            <a:lvl1pPr>
              <a:defRPr sz="4000">
                <a:latin typeface="한컴 소망 M" panose="02020603020101020101" pitchFamily="18" charset="-127"/>
                <a:ea typeface="한컴 소망 M" panose="0202060302010102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5BE624-AB4C-4DC1-8E81-261FF59EF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7F5E1A-1BF4-4710-86C1-10DE54F42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B908-76C4-446E-AC82-40EDF15D4690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F2A565-5F7F-43A7-A741-7E36DD1C6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9CB1AB-9753-4A7D-B3B9-EF6608635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7549-3FC0-40DE-BF67-2256DBF3E8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596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AB19D-0AD0-46BE-82A8-65A085FFA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A94F76-E04D-45C6-89EB-D7B62AA32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3AF32-3C7D-42CF-817C-FC86234C2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B908-76C4-446E-AC82-40EDF15D4690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735EAF-A761-40D9-8749-FBC36B20B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639354-B6D5-492F-BF8F-4851ECDC0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7549-3FC0-40DE-BF67-2256DBF3E8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625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8DC61-31C4-4660-A8AB-E22E215F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260DB9-20D8-4D70-924C-9F1D02F37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5C90A1-C057-4935-A0A7-6A4F3BA32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071B83-865E-4C58-9783-48A777367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B908-76C4-446E-AC82-40EDF15D4690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C60B26-775B-4DB0-9000-9E9B94650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B3B1ED-06D6-4112-B173-A723A9F08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7549-3FC0-40DE-BF67-2256DBF3E8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31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08FFA-8A3C-4277-A4A9-A56CFC1AF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83ECD6-E3BF-48AF-9124-3BACC2109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E5CC03-DD96-4E4C-880E-8CB5C8938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B779BB-0DF9-4AF1-97D2-7FE20CA483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DDA9BE-75D4-4927-8280-358ED238C9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5F9872-3FE5-44A1-9A58-10C73A1A1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B908-76C4-446E-AC82-40EDF15D4690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A42D0B-DACC-483B-BE24-B360A5705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776D444-40CC-4B2D-9A87-66C5E6C56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7549-3FC0-40DE-BF67-2256DBF3E8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770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201F3-227D-4CCF-B6BD-EDD1577F7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79386E-A535-4A77-9443-D0A973293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B908-76C4-446E-AC82-40EDF15D4690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AFAA0C-5A95-445D-8550-27EA7BE1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041E11-9F10-4DCD-BB03-F6A435AA4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7549-3FC0-40DE-BF67-2256DBF3E8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461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F4BDB8-392D-4DCB-AC4E-FD14ADA9D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B908-76C4-446E-AC82-40EDF15D4690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6EC299-0D9C-4007-B0C9-144F1BE32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AFC5D9-5711-41BA-A420-3AC0BADF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7549-3FC0-40DE-BF67-2256DBF3E8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176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0403B-D9A7-482E-B422-64A13AA60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CEEAA-4DB2-4F0E-8731-B79812680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64CE51-548D-461C-8BE4-B6D7E44AB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8C242B-57B9-43AD-A5A5-3F6FFD610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B908-76C4-446E-AC82-40EDF15D4690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4FC90A-E051-431A-9445-D9D77439B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6E9095-39A4-487E-982C-78CDC403E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7549-3FC0-40DE-BF67-2256DBF3E8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976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53312C-F396-4C6F-B7B9-BBF349E55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34259F-5D6D-4E6D-B727-727C24F518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157F96-F813-40D0-8335-BBA15F090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ACA990-C045-477E-8B05-FE2469111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B908-76C4-446E-AC82-40EDF15D4690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DC5C3A-6377-488D-B96E-91ED51019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620684-B39C-4C23-B7D5-CBBD6ED9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7549-3FC0-40DE-BF67-2256DBF3E8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18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897184-C2D1-4B15-8070-528B3747F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7299C8-3874-4C17-AFC0-57B888DE3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CE376D-367C-4603-834E-E403FD5EF1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DB908-76C4-446E-AC82-40EDF15D4690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29AF0D-CC92-409E-9B3E-BD1855F8B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86E9EE-BE25-459C-A484-015785F16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17549-3FC0-40DE-BF67-2256DBF3E8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295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D1BF0-DD4D-4E6A-AFDA-D564D22D71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한컴 소망 M" panose="02020603020101020101" pitchFamily="18" charset="-127"/>
                <a:ea typeface="한컴 소망 M" panose="02020603020101020101" pitchFamily="18" charset="-127"/>
              </a:rPr>
              <a:t>여행사진 기록 서비스</a:t>
            </a:r>
            <a:r>
              <a:rPr lang="en-US" altLang="ko-KR" sz="4400" dirty="0">
                <a:latin typeface="한컴 소망 M" panose="02020603020101020101" pitchFamily="18" charset="-127"/>
                <a:ea typeface="한컴 소망 M" panose="02020603020101020101" pitchFamily="18" charset="-127"/>
              </a:rPr>
              <a:t>: </a:t>
            </a:r>
            <a:r>
              <a:rPr lang="ko-KR" altLang="en-US" sz="4400" dirty="0">
                <a:latin typeface="한컴 소망 M" panose="02020603020101020101" pitchFamily="18" charset="-127"/>
                <a:ea typeface="한컴 소망 M" panose="02020603020101020101" pitchFamily="18" charset="-127"/>
              </a:rPr>
              <a:t>여기서</a:t>
            </a:r>
            <a:br>
              <a:rPr lang="en-US" altLang="ko-KR" sz="4400" dirty="0">
                <a:latin typeface="한컴 소망 M" panose="02020603020101020101" pitchFamily="18" charset="-127"/>
                <a:ea typeface="한컴 소망 M" panose="02020603020101020101" pitchFamily="18" charset="-127"/>
              </a:rPr>
            </a:br>
            <a:r>
              <a:rPr lang="ko-KR" altLang="en-US" sz="3600" dirty="0">
                <a:latin typeface="한컴 소망 M" panose="02020603020101020101" pitchFamily="18" charset="-127"/>
                <a:ea typeface="한컴 소망 M" panose="02020603020101020101" pitchFamily="18" charset="-127"/>
              </a:rPr>
              <a:t>개발 진행 상황 발표</a:t>
            </a:r>
            <a:endParaRPr lang="en-US" altLang="ko-KR" sz="4400" dirty="0">
              <a:latin typeface="한컴 소망 M" panose="02020603020101020101" pitchFamily="18" charset="-127"/>
              <a:ea typeface="한컴 소망 M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C7DB9F-3E15-47E2-892E-42E7037DD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조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(Segmentation Fault)</a:t>
            </a: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김대원 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배은태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 심정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/>
              <a:t>2019.11.11</a:t>
            </a:r>
          </a:p>
        </p:txBody>
      </p:sp>
    </p:spTree>
    <p:extLst>
      <p:ext uri="{BB962C8B-B14F-4D97-AF65-F5344CB8AC3E}">
        <p14:creationId xmlns:p14="http://schemas.microsoft.com/office/powerpoint/2010/main" val="2365864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E2B55-4F45-4F11-AAB9-D5A4B5CC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>
                <a:latin typeface="한컴 소망 M" panose="02020603020101020101" pitchFamily="18" charset="-127"/>
                <a:ea typeface="한컴 소망 M" panose="02020603020101020101" pitchFamily="18" charset="-127"/>
              </a:rPr>
              <a:t>이미지 업로드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CB9A29-E19D-4EE0-AEDC-FA8B5D455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556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sz="1600" dirty="0"/>
              <a:t>이미지에서 메타데이터 추출 후 </a:t>
            </a:r>
            <a:r>
              <a:rPr lang="en-US" altLang="ko-KR" sz="1600" dirty="0"/>
              <a:t>DB</a:t>
            </a:r>
            <a:r>
              <a:rPr lang="ko-KR" altLang="en-US" sz="1600" dirty="0"/>
              <a:t>에 저장</a:t>
            </a:r>
            <a:endParaRPr lang="en-US" altLang="ko-KR" sz="1600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sz="1600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sz="1600" dirty="0"/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sz="1600" dirty="0"/>
              <a:t> </a:t>
            </a:r>
            <a:endParaRPr lang="en-US" altLang="ko-KR" sz="1600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sz="1600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sz="1600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sz="1600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sz="1600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2DAFD64-FD29-43AE-B94D-5833ECAE2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1379"/>
            <a:ext cx="10515600" cy="21621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C9AB5FD-1EFD-47FE-88A3-9F8F47105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30264"/>
            <a:ext cx="32480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8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E2B55-4F45-4F11-AAB9-D5A4B5CC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>
                <a:latin typeface="한컴 소망 M" panose="02020603020101020101" pitchFamily="18" charset="-127"/>
                <a:ea typeface="한컴 소망 M" panose="02020603020101020101" pitchFamily="18" charset="-127"/>
              </a:rPr>
              <a:t>이미지 업로드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CB9A29-E19D-4EE0-AEDC-FA8B5D455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556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sz="1600" dirty="0"/>
              <a:t>안드로이드에서 이미지 업로드</a:t>
            </a:r>
            <a:r>
              <a:rPr lang="en-US" altLang="ko-KR" sz="1600" dirty="0"/>
              <a:t>, </a:t>
            </a:r>
            <a:r>
              <a:rPr lang="ko-KR" altLang="en-US" sz="1600" dirty="0"/>
              <a:t>이미지가 저장된 것을 웹에서 확인</a:t>
            </a:r>
            <a:endParaRPr lang="en-US" altLang="ko-KR" sz="1600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sz="1600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sz="1600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sz="1600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sz="1600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42B629-A5A7-44CF-AF80-AC02A4520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475" y="2064949"/>
            <a:ext cx="2192133" cy="38746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9622AF7-9A84-461C-8299-CA50752E0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325" y="1788579"/>
            <a:ext cx="6572496" cy="442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2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E2B55-4F45-4F11-AAB9-D5A4B5CC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>
                <a:latin typeface="한컴 소망 M" panose="02020603020101020101" pitchFamily="18" charset="-127"/>
                <a:ea typeface="한컴 소망 M" panose="02020603020101020101" pitchFamily="18" charset="-127"/>
              </a:rPr>
              <a:t>이미지 업로드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CB9A29-E19D-4EE0-AEDC-FA8B5D455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556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추출한 </a:t>
            </a:r>
            <a:r>
              <a:rPr lang="en-US" altLang="ko-KR" sz="1600" dirty="0"/>
              <a:t>GPS </a:t>
            </a:r>
            <a:r>
              <a:rPr lang="ko-KR" altLang="en-US" sz="1600" dirty="0"/>
              <a:t>정보를 바탕으로 </a:t>
            </a:r>
            <a:r>
              <a:rPr lang="en-US" altLang="ko-KR" sz="1600" dirty="0"/>
              <a:t>Google Map</a:t>
            </a:r>
            <a:r>
              <a:rPr lang="ko-KR" altLang="en-US" sz="1600" dirty="0"/>
              <a:t>에 마커 표시</a:t>
            </a:r>
            <a:endParaRPr lang="en-US" altLang="ko-KR" sz="1600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sz="1600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sz="1600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sz="1600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sz="1600" dirty="0"/>
          </a:p>
        </p:txBody>
      </p:sp>
      <p:pic>
        <p:nvPicPr>
          <p:cNvPr id="7" name="그림 6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C36737AE-D331-4828-84F0-86679387AF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362" y="184907"/>
            <a:ext cx="3244093" cy="648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07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E2B55-4F45-4F11-AAB9-D5A4B5CC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>
                <a:latin typeface="한컴 소망 M" panose="02020603020101020101" pitchFamily="18" charset="-127"/>
                <a:ea typeface="한컴 소망 M" panose="02020603020101020101" pitchFamily="18" charset="-127"/>
              </a:rPr>
              <a:t>채팅 클라이언트</a:t>
            </a:r>
            <a:r>
              <a:rPr lang="en-US" altLang="ko-KR" sz="4000" dirty="0">
                <a:latin typeface="한컴 소망 M" panose="02020603020101020101" pitchFamily="18" charset="-127"/>
                <a:ea typeface="한컴 소망 M" panose="02020603020101020101" pitchFamily="18" charset="-127"/>
              </a:rPr>
              <a:t>-</a:t>
            </a:r>
            <a:r>
              <a:rPr lang="ko-KR" altLang="en-US" sz="4000" dirty="0">
                <a:latin typeface="한컴 소망 M" panose="02020603020101020101" pitchFamily="18" charset="-127"/>
                <a:ea typeface="한컴 소망 M" panose="02020603020101020101" pitchFamily="18" charset="-127"/>
              </a:rPr>
              <a:t>서버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CB9A29-E19D-4EE0-AEDC-FA8B5D455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556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sz="1600" dirty="0"/>
              <a:t>안드로이드에서 보낸 채팅을 서버에서 받는 모습</a:t>
            </a:r>
            <a:endParaRPr lang="en-US" altLang="ko-KR" sz="1600" dirty="0"/>
          </a:p>
        </p:txBody>
      </p:sp>
      <p:pic>
        <p:nvPicPr>
          <p:cNvPr id="7" name="그림 6" descr="컴퓨터, 스크린샷, 앉아있는, 노트북이(가) 표시된 사진&#10;&#10;자동 생성된 설명">
            <a:extLst>
              <a:ext uri="{FF2B5EF4-FFF2-40B4-BE49-F238E27FC236}">
                <a16:creationId xmlns:a16="http://schemas.microsoft.com/office/drawing/2014/main" id="{C37942E9-4B26-4CA1-BEB4-70F5313C1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799" y="1755486"/>
            <a:ext cx="8709891" cy="489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891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E2B55-4F45-4F11-AAB9-D5A4B5CC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한컴 소망 M" panose="02020603020101020101" pitchFamily="18" charset="-127"/>
                <a:ea typeface="한컴 소망 M" panose="02020603020101020101" pitchFamily="18" charset="-127"/>
              </a:rPr>
              <a:t>11</a:t>
            </a:r>
            <a:r>
              <a:rPr lang="ko-KR" altLang="en-US" sz="4000" dirty="0">
                <a:latin typeface="한컴 소망 M" panose="02020603020101020101" pitchFamily="18" charset="-127"/>
                <a:ea typeface="한컴 소망 M" panose="02020603020101020101" pitchFamily="18" charset="-127"/>
              </a:rPr>
              <a:t>주차 개발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CB9A29-E19D-4EE0-AEDC-FA8B5D455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556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sz="1600" dirty="0"/>
              <a:t>일정 정보 가공 및 경로 생성</a:t>
            </a:r>
            <a:endParaRPr lang="en-US" altLang="ko-KR" sz="16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1600" dirty="0"/>
              <a:t>UI </a:t>
            </a:r>
            <a:r>
              <a:rPr lang="ko-KR" altLang="en-US" sz="1600" dirty="0"/>
              <a:t>개선</a:t>
            </a:r>
            <a:endParaRPr lang="en-US" altLang="ko-KR" sz="16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1600" dirty="0"/>
              <a:t>SNS </a:t>
            </a:r>
            <a:r>
              <a:rPr lang="ko-KR" altLang="en-US" sz="1600" dirty="0"/>
              <a:t>공유</a:t>
            </a:r>
            <a:endParaRPr lang="en-US" altLang="ko-KR" sz="1600" dirty="0"/>
          </a:p>
          <a:p>
            <a:r>
              <a:rPr lang="ko-KR" altLang="en-US" sz="1600" dirty="0"/>
              <a:t>사진에 코멘트 달기</a:t>
            </a:r>
            <a:endParaRPr lang="en-US" altLang="ko-KR" sz="1600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sz="16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60EA9C2-5BDA-439F-B7C7-61D6BABAEDDD}"/>
              </a:ext>
            </a:extLst>
          </p:cNvPr>
          <p:cNvSpPr txBox="1">
            <a:spLocks/>
          </p:cNvSpPr>
          <p:nvPr/>
        </p:nvSpPr>
        <p:spPr>
          <a:xfrm>
            <a:off x="838200" y="3277503"/>
            <a:ext cx="10515600" cy="849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+mj-cs"/>
              </a:defRPr>
            </a:lvl1pPr>
          </a:lstStyle>
          <a:p>
            <a:r>
              <a:rPr lang="ko-KR" altLang="en-US"/>
              <a:t>차후 개발계획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4017464-24DB-4D01-AC4F-A8E570EC80D6}"/>
              </a:ext>
            </a:extLst>
          </p:cNvPr>
          <p:cNvSpPr txBox="1">
            <a:spLocks/>
          </p:cNvSpPr>
          <p:nvPr/>
        </p:nvSpPr>
        <p:spPr>
          <a:xfrm>
            <a:off x="838200" y="431393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/>
              <a:t>네비게이션 </a:t>
            </a:r>
            <a:r>
              <a:rPr lang="ko-KR" altLang="en-US" sz="1600" dirty="0" err="1"/>
              <a:t>드로어</a:t>
            </a:r>
            <a:r>
              <a:rPr lang="ko-KR" altLang="en-US" sz="1600" dirty="0"/>
              <a:t> 메뉴 사진으로 교체</a:t>
            </a:r>
            <a:endParaRPr lang="en-US" altLang="ko-KR" sz="1600" dirty="0"/>
          </a:p>
          <a:p>
            <a:r>
              <a:rPr lang="ko-KR" altLang="en-US" sz="1600" dirty="0"/>
              <a:t>실시간 공유 시스템</a:t>
            </a:r>
            <a:r>
              <a:rPr lang="en-US" altLang="ko-KR" sz="1600" dirty="0"/>
              <a:t>(</a:t>
            </a:r>
            <a:r>
              <a:rPr lang="ko-KR" altLang="en-US" sz="1600" dirty="0"/>
              <a:t>같이 보기</a:t>
            </a:r>
            <a:r>
              <a:rPr lang="en-US" altLang="ko-KR" sz="1600" dirty="0"/>
              <a:t>, </a:t>
            </a:r>
            <a:r>
              <a:rPr lang="ko-KR" altLang="en-US" sz="1600" dirty="0"/>
              <a:t>그리기</a:t>
            </a:r>
            <a:r>
              <a:rPr lang="en-US" altLang="ko-KR" sz="1600" dirty="0"/>
              <a:t> </a:t>
            </a:r>
            <a:r>
              <a:rPr lang="ko-KR" altLang="en-US" sz="1600" dirty="0"/>
              <a:t>등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이미지 대상 정보 검색 기능 추가</a:t>
            </a:r>
            <a:r>
              <a:rPr lang="en-US" altLang="ko-KR" sz="1600" dirty="0"/>
              <a:t>(Cloud vision API) </a:t>
            </a:r>
          </a:p>
        </p:txBody>
      </p:sp>
    </p:spTree>
    <p:extLst>
      <p:ext uri="{BB962C8B-B14F-4D97-AF65-F5344CB8AC3E}">
        <p14:creationId xmlns:p14="http://schemas.microsoft.com/office/powerpoint/2010/main" val="2403386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EDA4850-2B80-46EA-BD7D-1D7FE99C3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2498" y="2664524"/>
            <a:ext cx="2207004" cy="1093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5000" dirty="0"/>
              <a:t>Q &amp; A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1707426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E2B55-4F45-4F11-AAB9-D5A4B5CC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>
                <a:latin typeface="한컴 소망 M" panose="02020603020101020101" pitchFamily="18" charset="-127"/>
                <a:ea typeface="한컴 소망 M" panose="02020603020101020101" pitchFamily="18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CB9A29-E19D-4EE0-AEDC-FA8B5D455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55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sz="2400" dirty="0"/>
              <a:t>진행 현황</a:t>
            </a:r>
            <a:endParaRPr lang="en-US" altLang="ko-KR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sz="2400" dirty="0"/>
              <a:t>회원가입 및 로그인</a:t>
            </a:r>
            <a:endParaRPr lang="en-US" altLang="ko-KR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dirty="0"/>
              <a:t>회원가입과 로그인</a:t>
            </a:r>
            <a:endParaRPr lang="en-US" altLang="ko-KR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dirty="0"/>
              <a:t>서버 애플리케이션용 테스트 모듈의 적용 사례</a:t>
            </a:r>
            <a:endParaRPr lang="en-US" altLang="ko-KR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dirty="0"/>
              <a:t>Shared</a:t>
            </a:r>
            <a:r>
              <a:rPr lang="ko-KR" altLang="en-US" sz="2000" dirty="0"/>
              <a:t> </a:t>
            </a:r>
            <a:r>
              <a:rPr lang="en-US" altLang="ko-KR" sz="2000" dirty="0"/>
              <a:t>Preference</a:t>
            </a:r>
            <a:r>
              <a:rPr lang="ko-KR" altLang="en-US" sz="2000" dirty="0"/>
              <a:t>를 이용한 자동 로그인과 로그아웃 기능 구현</a:t>
            </a:r>
            <a:endParaRPr lang="en-US" altLang="ko-KR" sz="2000" dirty="0"/>
          </a:p>
          <a:p>
            <a:r>
              <a:rPr lang="ko-KR" altLang="en-US" sz="2400" dirty="0"/>
              <a:t>이미지 업로드</a:t>
            </a:r>
            <a:endParaRPr lang="en-US" altLang="ko-KR" sz="2400" dirty="0"/>
          </a:p>
          <a:p>
            <a:pPr lvl="1"/>
            <a:r>
              <a:rPr lang="ko-KR" altLang="en-US" sz="2000" dirty="0"/>
              <a:t>이미지에서 메타데이터 추출하여 정보를 </a:t>
            </a:r>
            <a:r>
              <a:rPr lang="en-US" altLang="ko-KR" sz="2000" dirty="0"/>
              <a:t>DB</a:t>
            </a:r>
            <a:r>
              <a:rPr lang="ko-KR" altLang="en-US" sz="2000" dirty="0"/>
              <a:t>에 저장</a:t>
            </a:r>
            <a:endParaRPr lang="en-US" altLang="ko-KR" sz="2000" dirty="0"/>
          </a:p>
          <a:p>
            <a:pPr lvl="1"/>
            <a:r>
              <a:rPr lang="ko-KR" altLang="en-US" sz="2000" dirty="0"/>
              <a:t>이미지를 서버에 업로드하여 디스크에 이미지 파일 저장</a:t>
            </a:r>
            <a:endParaRPr lang="en-US" altLang="ko-KR" sz="2000" dirty="0"/>
          </a:p>
          <a:p>
            <a:pPr lvl="1"/>
            <a:r>
              <a:rPr lang="ko-KR" altLang="en-US" sz="2000" dirty="0"/>
              <a:t>추출한 </a:t>
            </a:r>
            <a:r>
              <a:rPr lang="en-US" altLang="ko-KR" sz="2000" dirty="0"/>
              <a:t>GPS </a:t>
            </a:r>
            <a:r>
              <a:rPr lang="ko-KR" altLang="en-US" sz="2000" dirty="0"/>
              <a:t>정보를 바탕으로 </a:t>
            </a:r>
            <a:r>
              <a:rPr lang="en-US" altLang="ko-KR" sz="2000" dirty="0"/>
              <a:t>Google Map</a:t>
            </a:r>
            <a:r>
              <a:rPr lang="ko-KR" altLang="en-US" sz="2000" dirty="0"/>
              <a:t>에 마커 표시</a:t>
            </a:r>
            <a:endParaRPr lang="en-US" altLang="ko-KR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sz="2400" dirty="0"/>
              <a:t>채팅 클라이언트</a:t>
            </a:r>
            <a:r>
              <a:rPr lang="en-US" altLang="ko-KR" sz="2400" dirty="0"/>
              <a:t>-</a:t>
            </a:r>
            <a:r>
              <a:rPr lang="ko-KR" altLang="en-US" sz="2400" dirty="0"/>
              <a:t>서버 연동</a:t>
            </a:r>
            <a:endParaRPr lang="en-US" altLang="ko-KR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sz="2400" dirty="0"/>
              <a:t>차후 개발 계획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035107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65C177-1967-4B25-A46A-42F2AB16E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현황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F46161-F2EC-4F8F-9BB8-AA628BFB8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5248"/>
            <a:ext cx="5498500" cy="4367479"/>
          </a:xfrm>
          <a:prstGeom prst="rect">
            <a:avLst/>
          </a:prstGeom>
        </p:spPr>
      </p:pic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D2839F62-067B-425A-84E9-0147C38D36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554" y="1496289"/>
            <a:ext cx="5498500" cy="411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556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E2B55-4F45-4F11-AAB9-D5A4B5CC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>
                <a:latin typeface="한컴 소망 M" panose="02020603020101020101" pitchFamily="18" charset="-127"/>
                <a:ea typeface="한컴 소망 M" panose="02020603020101020101" pitchFamily="18" charset="-127"/>
              </a:rPr>
              <a:t>회원가입 및 로그인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CB9A29-E19D-4EE0-AEDC-FA8B5D455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556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sz="2400" dirty="0"/>
              <a:t>에뮬레이터를 활용한 테스트</a:t>
            </a:r>
            <a:endParaRPr lang="en-US" altLang="ko-KR" sz="2400" dirty="0"/>
          </a:p>
        </p:txBody>
      </p:sp>
      <p:pic>
        <p:nvPicPr>
          <p:cNvPr id="15" name="그림 14" descr="스크린샷, 모니터, 전화, 휴대폰이(가) 표시된 사진&#10;&#10;자동 생성된 설명">
            <a:extLst>
              <a:ext uri="{FF2B5EF4-FFF2-40B4-BE49-F238E27FC236}">
                <a16:creationId xmlns:a16="http://schemas.microsoft.com/office/drawing/2014/main" id="{C613C309-B73C-473C-A3DC-7714D6EB3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3857"/>
            <a:ext cx="5680259" cy="4142509"/>
          </a:xfrm>
          <a:prstGeom prst="rect">
            <a:avLst/>
          </a:prstGeom>
        </p:spPr>
      </p:pic>
      <p:pic>
        <p:nvPicPr>
          <p:cNvPr id="17" name="그림 16" descr="스크린샷, 모니터, 전화, 휴대폰이(가) 표시된 사진&#10;&#10;자동 생성된 설명">
            <a:extLst>
              <a:ext uri="{FF2B5EF4-FFF2-40B4-BE49-F238E27FC236}">
                <a16:creationId xmlns:a16="http://schemas.microsoft.com/office/drawing/2014/main" id="{4F213C4C-B65C-4B37-8C9F-D9D9179BAC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233" y="2140618"/>
            <a:ext cx="6100161" cy="471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361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E2B55-4F45-4F11-AAB9-D5A4B5CC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>
                <a:latin typeface="한컴 소망 M" panose="02020603020101020101" pitchFamily="18" charset="-127"/>
                <a:ea typeface="한컴 소망 M" panose="02020603020101020101" pitchFamily="18" charset="-127"/>
              </a:rPr>
              <a:t>회원가입 및 로그인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CB9A29-E19D-4EE0-AEDC-FA8B5D455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556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sz="2400" dirty="0"/>
              <a:t>서버 애플리케이션용 대한 테스트 모듈의 적용 사례</a:t>
            </a:r>
            <a:endParaRPr lang="en-US" altLang="ko-KR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dirty="0"/>
              <a:t>본 프로젝트인 </a:t>
            </a:r>
            <a:r>
              <a:rPr lang="en-US" altLang="ko-KR" sz="2000" dirty="0"/>
              <a:t>~/</a:t>
            </a:r>
            <a:r>
              <a:rPr lang="en-US" altLang="ko-KR" sz="2000" dirty="0" err="1"/>
              <a:t>yeogiseo</a:t>
            </a:r>
            <a:r>
              <a:rPr lang="en-US" altLang="ko-KR" sz="2000" dirty="0"/>
              <a:t>/</a:t>
            </a:r>
            <a:r>
              <a:rPr lang="ko-KR" altLang="en-US" sz="2000" dirty="0"/>
              <a:t>와 테스트 모듈인 </a:t>
            </a:r>
            <a:r>
              <a:rPr lang="en-US" altLang="ko-KR" sz="2000" dirty="0"/>
              <a:t>~/</a:t>
            </a:r>
            <a:r>
              <a:rPr lang="en-US" altLang="ko-KR" sz="2000" dirty="0" err="1"/>
              <a:t>yeogiseo</a:t>
            </a:r>
            <a:r>
              <a:rPr lang="en-US" altLang="ko-KR" sz="2000" dirty="0"/>
              <a:t>-dev/</a:t>
            </a:r>
            <a:r>
              <a:rPr lang="ko-KR" altLang="en-US" sz="2000" dirty="0"/>
              <a:t>로 분리</a:t>
            </a:r>
            <a:endParaRPr lang="en-US" altLang="ko-KR" sz="2000" dirty="0"/>
          </a:p>
          <a:p>
            <a:pPr lvl="2"/>
            <a:r>
              <a:rPr lang="ko-KR" altLang="en-US" sz="1600" dirty="0"/>
              <a:t>완전히 이질적이고 고립된 형태에서 본 프로젝트와 유사한 구조로 변경된 테스트 모듈</a:t>
            </a:r>
            <a:endParaRPr lang="en-US" altLang="ko-KR" sz="1600" dirty="0"/>
          </a:p>
          <a:p>
            <a:pPr lvl="2"/>
            <a:r>
              <a:rPr lang="ko-KR" altLang="en-US" sz="1600" dirty="0"/>
              <a:t>테스트 모듈에서 실험 및 검증된 프로그램을 손쉽고 빠르게 본 프로젝트에 적용 가능</a:t>
            </a:r>
            <a:endParaRPr lang="en-US" altLang="ko-KR" sz="16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F06276A-5534-40B2-977D-7AB011BE8956}"/>
              </a:ext>
            </a:extLst>
          </p:cNvPr>
          <p:cNvGrpSpPr/>
          <p:nvPr/>
        </p:nvGrpSpPr>
        <p:grpSpPr>
          <a:xfrm>
            <a:off x="2010400" y="2962419"/>
            <a:ext cx="8171199" cy="3371429"/>
            <a:chOff x="1894807" y="3255065"/>
            <a:chExt cx="8171199" cy="337142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AF82AE2-B002-4590-A40A-96C3997A2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94807" y="3255065"/>
              <a:ext cx="2571429" cy="3342857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5C528A5-59C7-4561-BDC9-2DF119100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57093" y="3255065"/>
              <a:ext cx="2400000" cy="3371429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492BB4F-120C-4B3F-A911-FF67F26C4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47950" y="3255065"/>
              <a:ext cx="2418056" cy="33428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9730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E2B55-4F45-4F11-AAB9-D5A4B5CC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>
                <a:latin typeface="한컴 소망 M" panose="02020603020101020101" pitchFamily="18" charset="-127"/>
                <a:ea typeface="한컴 소망 M" panose="02020603020101020101" pitchFamily="18" charset="-127"/>
              </a:rPr>
              <a:t>회원가입 및 로그인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CB9A29-E19D-4EE0-AEDC-FA8B5D455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556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sz="2400" dirty="0"/>
              <a:t>서버 애플리케이션용 대한 테스트 모듈의 적용 사례</a:t>
            </a: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dirty="0"/>
              <a:t>POST </a:t>
            </a:r>
            <a:r>
              <a:rPr lang="ko-KR" altLang="en-US" sz="2000" dirty="0"/>
              <a:t>방식 요청 전송으로 </a:t>
            </a:r>
            <a:r>
              <a:rPr lang="en-US" altLang="ko-KR" sz="2000" dirty="0"/>
              <a:t>curl </a:t>
            </a:r>
            <a:r>
              <a:rPr lang="ko-KR" altLang="en-US" sz="2000" dirty="0"/>
              <a:t>사용</a:t>
            </a:r>
            <a:endParaRPr lang="en-US" altLang="ko-KR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dirty="0"/>
              <a:t>테스트를 위한 </a:t>
            </a:r>
            <a:r>
              <a:rPr lang="en-US" altLang="ko-KR" sz="2000" dirty="0"/>
              <a:t>JSON </a:t>
            </a:r>
            <a:r>
              <a:rPr lang="ko-KR" altLang="en-US" sz="2000" dirty="0"/>
              <a:t>형식의</a:t>
            </a:r>
            <a:r>
              <a:rPr lang="en-US" altLang="ko-KR" sz="2000" dirty="0"/>
              <a:t> </a:t>
            </a:r>
            <a:r>
              <a:rPr lang="ko-KR" altLang="en-US" sz="2000" dirty="0"/>
              <a:t>샘플 데이터 도입</a:t>
            </a:r>
            <a:endParaRPr lang="en-US" altLang="ko-KR" sz="2000" dirty="0"/>
          </a:p>
          <a:p>
            <a:pPr lvl="2"/>
            <a:r>
              <a:rPr lang="en-US" altLang="ko-KR" sz="1600" dirty="0"/>
              <a:t>~/</a:t>
            </a:r>
            <a:r>
              <a:rPr lang="en-US" altLang="ko-KR" sz="1600" dirty="0" err="1"/>
              <a:t>yeogiseo</a:t>
            </a:r>
            <a:r>
              <a:rPr lang="en-US" altLang="ko-KR" sz="1600" dirty="0"/>
              <a:t>-dev/sample-data/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A50AB55-E3CA-4F62-8A14-5B117734D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752894"/>
            <a:ext cx="11066667" cy="6571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7F2CA03-4D5C-4E6D-99FF-F9609E361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203" y="3052725"/>
            <a:ext cx="5152381" cy="25809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544DC2D-9D97-44B7-A9EA-F403D4E17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52725"/>
            <a:ext cx="3428571" cy="1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982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64236-C0DB-4372-95DC-73353384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및 로그인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F98497-B50B-4A8B-838A-DEB46FACF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00" y="1445384"/>
            <a:ext cx="11200000" cy="11047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A6FAFB3-F929-4906-B7CD-94201215C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00" y="2714424"/>
            <a:ext cx="6819048" cy="39714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167F4EE-8E07-4DC3-A6DD-A648F9278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2073" y="2714424"/>
            <a:ext cx="3361905" cy="1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359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E2B55-4F45-4F11-AAB9-D5A4B5CC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회원가입 및 로그인</a:t>
            </a:r>
            <a:endParaRPr lang="ko-KR" altLang="en-US" sz="4000" dirty="0">
              <a:latin typeface="한컴 소망 M" panose="02020603020101020101" pitchFamily="18" charset="-127"/>
              <a:ea typeface="한컴 소망 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CB9A29-E19D-4EE0-AEDC-FA8B5D455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556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Shared</a:t>
            </a:r>
            <a:r>
              <a:rPr lang="ko-KR" altLang="en-US" sz="2400" dirty="0"/>
              <a:t> </a:t>
            </a:r>
            <a:r>
              <a:rPr lang="en-US" altLang="ko-KR" sz="2400" dirty="0"/>
              <a:t>Preference</a:t>
            </a:r>
            <a:r>
              <a:rPr lang="ko-KR" altLang="en-US" sz="2400" dirty="0"/>
              <a:t>를 이용한 자동 로그인</a:t>
            </a:r>
            <a:endParaRPr lang="en-US" altLang="ko-KR" sz="2400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sz="2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DF6D37A-893B-4D20-AF8D-6A54CE353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598" y="2056667"/>
            <a:ext cx="9154803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092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E2B55-4F45-4F11-AAB9-D5A4B5CC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회원가입 및 로그인</a:t>
            </a:r>
            <a:endParaRPr lang="ko-KR" altLang="en-US" sz="4000" dirty="0">
              <a:latin typeface="한컴 소망 M" panose="02020603020101020101" pitchFamily="18" charset="-127"/>
              <a:ea typeface="한컴 소망 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CB9A29-E19D-4EE0-AEDC-FA8B5D455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556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Shared</a:t>
            </a:r>
            <a:r>
              <a:rPr lang="ko-KR" altLang="en-US" sz="2400" dirty="0"/>
              <a:t> </a:t>
            </a:r>
            <a:r>
              <a:rPr lang="en-US" altLang="ko-KR" sz="2400" dirty="0"/>
              <a:t>Preference</a:t>
            </a:r>
            <a:r>
              <a:rPr lang="ko-KR" altLang="en-US" sz="2400" dirty="0"/>
              <a:t>를 이용한 로그아웃</a:t>
            </a:r>
            <a:endParaRPr lang="en-US" altLang="ko-KR" sz="2400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sz="2400" dirty="0"/>
          </a:p>
        </p:txBody>
      </p:sp>
      <p:pic>
        <p:nvPicPr>
          <p:cNvPr id="5" name="그림 4" descr="스크린샷, 전화, 앉아있는, 모니터이(가) 표시된 사진&#10;&#10;자동 생성된 설명">
            <a:extLst>
              <a:ext uri="{FF2B5EF4-FFF2-40B4-BE49-F238E27FC236}">
                <a16:creationId xmlns:a16="http://schemas.microsoft.com/office/drawing/2014/main" id="{AE460C50-9764-49CD-B0A8-50E1585F7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172" y="2054802"/>
            <a:ext cx="2203186" cy="443807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C3776A7-1CF6-46C9-90AD-759C16B05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946" y="2054802"/>
            <a:ext cx="7598352" cy="419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008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268</Words>
  <Application>Microsoft Office PowerPoint</Application>
  <PresentationFormat>와이드스크린</PresentationFormat>
  <Paragraphs>64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한컴 소망 M</vt:lpstr>
      <vt:lpstr>Arial</vt:lpstr>
      <vt:lpstr>Wingdings</vt:lpstr>
      <vt:lpstr>Office 테마</vt:lpstr>
      <vt:lpstr>여행사진 기록 서비스: 여기서 개발 진행 상황 발표</vt:lpstr>
      <vt:lpstr>목차</vt:lpstr>
      <vt:lpstr>진행 현황</vt:lpstr>
      <vt:lpstr>회원가입 및 로그인</vt:lpstr>
      <vt:lpstr>회원가입 및 로그인</vt:lpstr>
      <vt:lpstr>회원가입 및 로그인</vt:lpstr>
      <vt:lpstr>회원가입 및 로그인</vt:lpstr>
      <vt:lpstr>회원가입 및 로그인</vt:lpstr>
      <vt:lpstr>회원가입 및 로그인</vt:lpstr>
      <vt:lpstr>이미지 업로드</vt:lpstr>
      <vt:lpstr>이미지 업로드</vt:lpstr>
      <vt:lpstr>이미지 업로드</vt:lpstr>
      <vt:lpstr>채팅 클라이언트-서버</vt:lpstr>
      <vt:lpstr>11주차 개발 계획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여행사진 기록 서비스: 여기서 개발 진행 상황 발표</dc:title>
  <dc:creator>Bae Euntae</dc:creator>
  <cp:lastModifiedBy>Jung Sim</cp:lastModifiedBy>
  <cp:revision>18</cp:revision>
  <dcterms:created xsi:type="dcterms:W3CDTF">2019-11-11T05:57:38Z</dcterms:created>
  <dcterms:modified xsi:type="dcterms:W3CDTF">2019-11-11T07:27:16Z</dcterms:modified>
</cp:coreProperties>
</file>