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0" r:id="rId2"/>
  </p:sldMasterIdLst>
  <p:notesMasterIdLst>
    <p:notesMasterId r:id="rId9"/>
  </p:notesMasterIdLst>
  <p:sldIdLst>
    <p:sldId id="256" r:id="rId3"/>
    <p:sldId id="333" r:id="rId4"/>
    <p:sldId id="334" r:id="rId5"/>
    <p:sldId id="330" r:id="rId6"/>
    <p:sldId id="331" r:id="rId7"/>
    <p:sldId id="33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BEFD3-5BD2-4DF7-BCFA-98C7C77C0986}" v="7" dt="2019-11-13T07:20:22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7" autoAdjust="0"/>
    <p:restoredTop sz="96727" autoAdjust="0"/>
  </p:normalViewPr>
  <p:slideViewPr>
    <p:cSldViewPr>
      <p:cViewPr varScale="1">
        <p:scale>
          <a:sx n="78" d="100"/>
          <a:sy n="78" d="100"/>
        </p:scale>
        <p:origin x="16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29EEF-B317-4C74-ACC4-116E7261B7A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6410C-57D3-4486-B116-1BCE309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9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B8CAC949-AC99-411E-B98E-07E81BC892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39BDB1D-0E3A-4622-9CDD-48EFCD7DECF9}" type="datetimeFigureOut">
              <a:rPr lang="ko-KR" altLang="en-US" smtClean="0"/>
              <a:pPr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09490A-A61F-4BE2-B474-FE1111DF0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783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80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652C35AE-CC66-4977-8DA3-EA31444325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Unix 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Unix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r>
              <a:rPr lang="ko-KR" altLang="en-US" dirty="0"/>
              <a:t>파이프</a:t>
            </a:r>
            <a:r>
              <a:rPr lang="en-US" altLang="ko-KR" dirty="0"/>
              <a:t>(Pipe) </a:t>
            </a:r>
            <a:r>
              <a:rPr lang="ko-KR" altLang="en-US" dirty="0"/>
              <a:t>처리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p.170 (232) (1/2)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4"/>
          </p:nvPr>
        </p:nvSpPr>
        <p:spPr>
          <a:noFill/>
        </p:spPr>
        <p:txBody>
          <a:bodyPr/>
          <a:lstStyle/>
          <a:p>
            <a:fld id="{5F923B60-B51C-4AA5-A33A-FD1CEC47D3AC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561657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 dirty="0" err="1"/>
              <a:t>int</a:t>
            </a:r>
            <a:r>
              <a:rPr lang="en-US" altLang="ko-KR" sz="1400" b="0" dirty="0"/>
              <a:t> join (char *com1[], char *com2[]){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</a:t>
            </a:r>
            <a:r>
              <a:rPr lang="en-US" altLang="ko-KR" sz="1400" b="0" dirty="0" err="1"/>
              <a:t>int</a:t>
            </a:r>
            <a:r>
              <a:rPr lang="en-US" altLang="ko-KR" sz="1400" b="0" dirty="0"/>
              <a:t> p[2], status;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switch (fork()){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case -1: fatal ("1st fork call in join");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case 0: break;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default: wait(&amp;status); return(status);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if (pipe(p) == -1) fatal ("pipe call in join");</a:t>
            </a:r>
          </a:p>
          <a:p>
            <a:pPr algn="l">
              <a:spcBef>
                <a:spcPct val="0"/>
              </a:spcBef>
            </a:pPr>
            <a:endParaRPr lang="en-US" altLang="ko-KR" sz="1400" b="0" dirty="0"/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switch (fork()){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case -1: fatal ("2nd fork call in join");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case 0: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dup2 (p[1],1); /*</a:t>
            </a:r>
            <a:r>
              <a:rPr lang="ko-KR" altLang="en-US" sz="1400" b="0" dirty="0"/>
              <a:t>표준 출력이 파이프로 가게 한다</a:t>
            </a:r>
            <a:r>
              <a:rPr lang="en-US" altLang="ko-KR" sz="1400" b="0" dirty="0"/>
              <a:t>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close (p[0]);  /*</a:t>
            </a:r>
            <a:r>
              <a:rPr lang="ko-KR" altLang="en-US" sz="1400" b="0" dirty="0" err="1"/>
              <a:t>화일</a:t>
            </a:r>
            <a:r>
              <a:rPr lang="ko-KR" altLang="en-US" sz="1400" b="0" dirty="0"/>
              <a:t> 기술자를 절약한다</a:t>
            </a:r>
            <a:r>
              <a:rPr lang="en-US" altLang="ko-KR" sz="1400" b="0" dirty="0"/>
              <a:t>.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close (p[1]);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execvp</a:t>
            </a:r>
            <a:r>
              <a:rPr lang="en-US" altLang="ko-KR" sz="1400" b="0" dirty="0"/>
              <a:t> (com1[0], com1); </a:t>
            </a:r>
            <a:r>
              <a:rPr lang="en-US" altLang="ko-KR" sz="1400" b="0" dirty="0">
                <a:solidFill>
                  <a:srgbClr val="FF0000"/>
                </a:solidFill>
              </a:rPr>
              <a:t>/* com1: </a:t>
            </a:r>
            <a:r>
              <a:rPr lang="en-US" altLang="ko-KR" sz="1400" b="0" dirty="0" err="1">
                <a:solidFill>
                  <a:srgbClr val="FF0000"/>
                </a:solidFill>
              </a:rPr>
              <a:t>ls</a:t>
            </a:r>
            <a:r>
              <a:rPr lang="en-US" altLang="ko-KR" sz="1400" b="0" dirty="0">
                <a:solidFill>
                  <a:srgbClr val="FF0000"/>
                </a:solidFill>
              </a:rPr>
              <a:t>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fatal("1st </a:t>
            </a:r>
            <a:r>
              <a:rPr lang="en-US" altLang="ko-KR" sz="1400" b="0" dirty="0" err="1"/>
              <a:t>execvp</a:t>
            </a:r>
            <a:r>
              <a:rPr lang="en-US" altLang="ko-KR" sz="1400" b="0" dirty="0"/>
              <a:t> call in join");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default: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dup2(p[0], 0); /* </a:t>
            </a:r>
            <a:r>
              <a:rPr lang="ko-KR" altLang="en-US" sz="1400" b="0" dirty="0"/>
              <a:t>표준 입력이 파이프로부터 오게 한다 *</a:t>
            </a:r>
            <a:r>
              <a:rPr lang="en-US" altLang="ko-KR" sz="1400" b="0" dirty="0"/>
              <a:t>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close (p[0]);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close (p[1]);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execvp</a:t>
            </a:r>
            <a:r>
              <a:rPr lang="en-US" altLang="ko-KR" sz="1400" b="0" dirty="0"/>
              <a:t> (com2[0], com2); </a:t>
            </a:r>
            <a:r>
              <a:rPr lang="en-US" altLang="ko-KR" sz="1400" b="0" dirty="0">
                <a:solidFill>
                  <a:srgbClr val="FF0000"/>
                </a:solidFill>
              </a:rPr>
              <a:t>/* com2: </a:t>
            </a:r>
            <a:r>
              <a:rPr lang="en-US" altLang="ko-KR" sz="1400" b="0" dirty="0" err="1">
                <a:solidFill>
                  <a:srgbClr val="FF0000"/>
                </a:solidFill>
              </a:rPr>
              <a:t>grep</a:t>
            </a:r>
            <a:r>
              <a:rPr lang="en-US" altLang="ko-KR" sz="1400" b="0" dirty="0">
                <a:solidFill>
                  <a:srgbClr val="FF0000"/>
                </a:solidFill>
              </a:rPr>
              <a:t> */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  fatal ("2nd </a:t>
            </a:r>
            <a:r>
              <a:rPr lang="en-US" altLang="ko-KR" sz="1400" b="0" dirty="0" err="1"/>
              <a:t>execvp</a:t>
            </a:r>
            <a:r>
              <a:rPr lang="en-US" altLang="ko-KR" sz="1400" b="0" dirty="0"/>
              <a:t> call in join");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  }</a:t>
            </a:r>
          </a:p>
          <a:p>
            <a:pPr algn="l">
              <a:spcBef>
                <a:spcPct val="0"/>
              </a:spcBef>
            </a:pPr>
            <a:r>
              <a:rPr lang="en-US" altLang="ko-KR" sz="1400" b="0" dirty="0"/>
              <a:t>}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5940425" y="1341438"/>
            <a:ext cx="792163" cy="7921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P</a:t>
            </a:r>
          </a:p>
        </p:txBody>
      </p:sp>
      <p:graphicFrame>
        <p:nvGraphicFramePr>
          <p:cNvPr id="699472" name="Group 80"/>
          <p:cNvGraphicFramePr>
            <a:graphicFrameLocks noGrp="1"/>
          </p:cNvGraphicFramePr>
          <p:nvPr/>
        </p:nvGraphicFramePr>
        <p:xfrm>
          <a:off x="6372225" y="1125538"/>
          <a:ext cx="1871663" cy="1444625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std 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Std 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Std err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[4]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22" name="Oval 53"/>
          <p:cNvSpPr>
            <a:spLocks noChangeArrowheads="1"/>
          </p:cNvSpPr>
          <p:nvPr/>
        </p:nvSpPr>
        <p:spPr bwMode="auto">
          <a:xfrm>
            <a:off x="5940425" y="3929063"/>
            <a:ext cx="792163" cy="79216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C</a:t>
            </a:r>
          </a:p>
        </p:txBody>
      </p:sp>
      <p:graphicFrame>
        <p:nvGraphicFramePr>
          <p:cNvPr id="699476" name="Group 84"/>
          <p:cNvGraphicFramePr>
            <a:graphicFrameLocks noGrp="1"/>
          </p:cNvGraphicFramePr>
          <p:nvPr/>
        </p:nvGraphicFramePr>
        <p:xfrm>
          <a:off x="6370638" y="3713163"/>
          <a:ext cx="1871662" cy="1444625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Std 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std 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Std err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[4]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Arial" charset="0"/>
                        </a:rPr>
                        <a:t>p[1]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742" name="AutoShape 76"/>
          <p:cNvSpPr>
            <a:spLocks noChangeArrowheads="1"/>
          </p:cNvSpPr>
          <p:nvPr/>
        </p:nvSpPr>
        <p:spPr bwMode="auto">
          <a:xfrm rot="-5400000">
            <a:off x="7452519" y="2421731"/>
            <a:ext cx="504825" cy="1223963"/>
          </a:xfrm>
          <a:prstGeom prst="can">
            <a:avLst>
              <a:gd name="adj" fmla="val 60613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r>
              <a:rPr lang="en-US" altLang="ko-KR"/>
              <a:t>pipe</a:t>
            </a:r>
          </a:p>
        </p:txBody>
      </p:sp>
      <p:cxnSp>
        <p:nvCxnSpPr>
          <p:cNvPr id="29747" name="AutoShape 89"/>
          <p:cNvCxnSpPr>
            <a:cxnSpLocks noChangeShapeType="1"/>
            <a:endCxn id="29742" idx="1"/>
          </p:cNvCxnSpPr>
          <p:nvPr/>
        </p:nvCxnSpPr>
        <p:spPr bwMode="auto">
          <a:xfrm flipH="1" flipV="1">
            <a:off x="7078663" y="3035300"/>
            <a:ext cx="1163637" cy="1111250"/>
          </a:xfrm>
          <a:prstGeom prst="curvedConnector5">
            <a:avLst>
              <a:gd name="adj1" fmla="val -19644"/>
              <a:gd name="adj2" fmla="val 45287"/>
              <a:gd name="adj3" fmla="val 11841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48" name="AutoShape 90"/>
          <p:cNvCxnSpPr>
            <a:cxnSpLocks noChangeShapeType="1"/>
            <a:stCxn id="29742" idx="3"/>
          </p:cNvCxnSpPr>
          <p:nvPr/>
        </p:nvCxnSpPr>
        <p:spPr bwMode="auto">
          <a:xfrm flipH="1" flipV="1">
            <a:off x="8243888" y="1270000"/>
            <a:ext cx="87312" cy="1763713"/>
          </a:xfrm>
          <a:prstGeom prst="curvedConnector3">
            <a:avLst>
              <a:gd name="adj1" fmla="val -24363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49" name="Oval 91"/>
          <p:cNvSpPr>
            <a:spLocks noChangeArrowheads="1"/>
          </p:cNvSpPr>
          <p:nvPr/>
        </p:nvSpPr>
        <p:spPr bwMode="auto">
          <a:xfrm>
            <a:off x="4716463" y="1123950"/>
            <a:ext cx="792162" cy="79216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GP</a:t>
            </a:r>
          </a:p>
        </p:txBody>
      </p:sp>
      <p:cxnSp>
        <p:nvCxnSpPr>
          <p:cNvPr id="29750" name="AutoShape 92"/>
          <p:cNvCxnSpPr>
            <a:cxnSpLocks noChangeShapeType="1"/>
            <a:stCxn id="29749" idx="6"/>
            <a:endCxn id="29702" idx="2"/>
          </p:cNvCxnSpPr>
          <p:nvPr/>
        </p:nvCxnSpPr>
        <p:spPr bwMode="auto">
          <a:xfrm>
            <a:off x="5522913" y="1520825"/>
            <a:ext cx="403225" cy="217488"/>
          </a:xfrm>
          <a:prstGeom prst="curvedConnector3">
            <a:avLst>
              <a:gd name="adj1" fmla="val 496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51" name="AutoShape 93"/>
          <p:cNvCxnSpPr>
            <a:cxnSpLocks noChangeShapeType="1"/>
            <a:stCxn id="29702" idx="4"/>
            <a:endCxn id="29722" idx="0"/>
          </p:cNvCxnSpPr>
          <p:nvPr/>
        </p:nvCxnSpPr>
        <p:spPr bwMode="auto">
          <a:xfrm rot="5400000">
            <a:off x="5453856" y="3031332"/>
            <a:ext cx="17668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929322" y="357166"/>
            <a:ext cx="2776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com1=“</a:t>
            </a:r>
            <a:r>
              <a:rPr lang="en-US" altLang="ko-KR" dirty="0" err="1"/>
              <a:t>ls</a:t>
            </a:r>
            <a:r>
              <a:rPr lang="en-US" altLang="ko-KR" dirty="0"/>
              <a:t> –l /</a:t>
            </a:r>
            <a:r>
              <a:rPr lang="en-US" altLang="ko-KR" dirty="0" err="1"/>
              <a:t>usr</a:t>
            </a:r>
            <a:r>
              <a:rPr lang="en-US" altLang="ko-KR" dirty="0"/>
              <a:t>/lib”</a:t>
            </a:r>
            <a:br>
              <a:rPr lang="en-US" altLang="ko-KR" dirty="0"/>
            </a:br>
            <a:r>
              <a:rPr lang="en-US" altLang="ko-KR" dirty="0"/>
              <a:t>com2=“</a:t>
            </a:r>
            <a:r>
              <a:rPr lang="en-US" altLang="ko-KR" dirty="0" err="1"/>
              <a:t>grep</a:t>
            </a:r>
            <a:r>
              <a:rPr lang="en-US" altLang="ko-KR" dirty="0"/>
              <a:t> ^d”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41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p.170 (232) (2/2)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95288" y="1052513"/>
            <a:ext cx="8277225" cy="28813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</a:pPr>
            <a:r>
              <a:rPr lang="en-US" altLang="ko-KR" sz="1400" b="0"/>
              <a:t>#include &lt;stdio.h&gt;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main()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char *one[4] = {"ls", "-l", "/usr/lib", NULL};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char *two[3] = {"grep", "∧d", NULL};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int ret;</a:t>
            </a:r>
          </a:p>
          <a:p>
            <a:pPr algn="l">
              <a:spcBef>
                <a:spcPct val="0"/>
              </a:spcBef>
            </a:pPr>
            <a:endParaRPr lang="en-US" altLang="ko-KR" sz="1400" b="0"/>
          </a:p>
          <a:p>
            <a:pPr algn="l">
              <a:spcBef>
                <a:spcPct val="0"/>
              </a:spcBef>
            </a:pPr>
            <a:r>
              <a:rPr lang="en-US" altLang="ko-KR" sz="1400" b="0"/>
              <a:t>  ret = join (one, two);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printf ("join returned %d\n", ret);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  exit (0);</a:t>
            </a:r>
          </a:p>
          <a:p>
            <a:pPr algn="l">
              <a:spcBef>
                <a:spcPct val="0"/>
              </a:spcBef>
            </a:pPr>
            <a:r>
              <a:rPr lang="en-US" altLang="ko-KR" sz="1400" b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CAC949-AC99-411E-B98E-07E81BC8921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43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구현 프로젝트 과제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 사항</a:t>
            </a:r>
            <a:endParaRPr lang="en-US" altLang="ko-KR" dirty="0"/>
          </a:p>
          <a:p>
            <a:pPr lvl="1"/>
            <a:r>
              <a:rPr lang="en-US" altLang="ko-KR" dirty="0"/>
              <a:t>Redirection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cat &gt; test.txt</a:t>
            </a:r>
            <a:br>
              <a:rPr lang="en-US" altLang="ko-KR" dirty="0"/>
            </a:br>
            <a:r>
              <a:rPr lang="en-US" altLang="ko-KR" dirty="0"/>
              <a:t>XXXXX (</a:t>
            </a:r>
            <a:r>
              <a:rPr lang="ko-KR" altLang="en-US" dirty="0"/>
              <a:t>임의의 내용 입력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XXXXX</a:t>
            </a:r>
            <a:br>
              <a:rPr lang="en-US" altLang="ko-KR" dirty="0"/>
            </a:br>
            <a:r>
              <a:rPr lang="en-US" altLang="ko-KR" dirty="0"/>
              <a:t>^D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cat &lt; test.txt (</a:t>
            </a:r>
            <a:r>
              <a:rPr lang="ko-KR" altLang="en-US" dirty="0"/>
              <a:t>작성된 </a:t>
            </a:r>
            <a:r>
              <a:rPr lang="en-US" altLang="ko-KR" dirty="0"/>
              <a:t>test.txt </a:t>
            </a:r>
            <a:r>
              <a:rPr lang="ko-KR" altLang="en-US" dirty="0"/>
              <a:t>파일 확인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cat &lt; test.txt &gt; test1.txt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cat test1.txt</a:t>
            </a:r>
            <a:br>
              <a:rPr lang="en-US" altLang="ko-KR" dirty="0"/>
            </a:br>
            <a:r>
              <a:rPr lang="en-US" altLang="ko-KR" dirty="0"/>
              <a:t>(test.txt</a:t>
            </a:r>
            <a:r>
              <a:rPr lang="ko-KR" altLang="en-US" dirty="0"/>
              <a:t>의 내용이 </a:t>
            </a:r>
            <a:r>
              <a:rPr lang="en-US" altLang="ko-KR" dirty="0"/>
              <a:t>test1.txt</a:t>
            </a:r>
            <a:r>
              <a:rPr lang="ko-KR" altLang="en-US" dirty="0"/>
              <a:t>로 출력되었는지 확인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3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구현 프로젝트 과제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사항</a:t>
            </a:r>
            <a:endParaRPr lang="en-US" altLang="ko-KR" dirty="0"/>
          </a:p>
          <a:p>
            <a:pPr lvl="1"/>
            <a:r>
              <a:rPr lang="ko-KR" altLang="en-US" dirty="0" err="1"/>
              <a:t>리다이렉션과</a:t>
            </a:r>
            <a:r>
              <a:rPr lang="ko-KR" altLang="en-US" dirty="0"/>
              <a:t> 파이프 테스트</a:t>
            </a:r>
            <a:endParaRPr lang="en-US" altLang="ko-KR" dirty="0"/>
          </a:p>
          <a:p>
            <a:pPr lvl="2"/>
            <a:r>
              <a:rPr lang="en-US" altLang="ko-KR" dirty="0" err="1"/>
              <a:t>mysh</a:t>
            </a:r>
            <a:r>
              <a:rPr lang="en-US" altLang="ko-KR" dirty="0"/>
              <a:t>&gt; </a:t>
            </a:r>
            <a:r>
              <a:rPr lang="en-US" altLang="ko-KR" dirty="0" err="1"/>
              <a:t>ls</a:t>
            </a:r>
            <a:r>
              <a:rPr lang="en-US" altLang="ko-KR" dirty="0"/>
              <a:t> –l &gt; ls.txt  (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ko-KR" altLang="en-US" dirty="0"/>
              <a:t>결과를 </a:t>
            </a:r>
            <a:r>
              <a:rPr lang="en-US" altLang="ko-KR" dirty="0"/>
              <a:t>ls.txt</a:t>
            </a:r>
            <a:r>
              <a:rPr lang="ko-KR" altLang="en-US" dirty="0"/>
              <a:t>에 저장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cat ls.txt (ls.txt </a:t>
            </a:r>
            <a:r>
              <a:rPr lang="ko-KR" altLang="en-US" dirty="0"/>
              <a:t>내용 확인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…..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&gt; cat &lt; ls.txt | </a:t>
            </a:r>
            <a:r>
              <a:rPr lang="en-US" altLang="ko-KR" dirty="0" err="1"/>
              <a:t>grep</a:t>
            </a:r>
            <a:r>
              <a:rPr lang="en-US" altLang="ko-KR" dirty="0"/>
              <a:t> ^d | </a:t>
            </a:r>
            <a:r>
              <a:rPr lang="en-US" altLang="ko-KR" dirty="0" err="1"/>
              <a:t>wc</a:t>
            </a:r>
            <a:r>
              <a:rPr lang="en-US" altLang="ko-KR" dirty="0"/>
              <a:t> –l &gt; dir_num.txt</a:t>
            </a:r>
            <a:br>
              <a:rPr lang="en-US" altLang="ko-KR" dirty="0"/>
            </a:br>
            <a:r>
              <a:rPr lang="en-US" altLang="ko-KR" dirty="0"/>
              <a:t>(ls.txt </a:t>
            </a:r>
            <a:r>
              <a:rPr lang="ko-KR" altLang="en-US" dirty="0"/>
              <a:t>파일을 읽어서 </a:t>
            </a:r>
            <a:r>
              <a:rPr lang="en-US" altLang="ko-KR" dirty="0"/>
              <a:t>“</a:t>
            </a:r>
            <a:r>
              <a:rPr lang="en-US" altLang="ko-KR" dirty="0" err="1"/>
              <a:t>grep</a:t>
            </a:r>
            <a:r>
              <a:rPr lang="en-US" altLang="ko-KR" dirty="0"/>
              <a:t> ^d”</a:t>
            </a:r>
            <a:r>
              <a:rPr lang="ko-KR" altLang="en-US" dirty="0"/>
              <a:t>를 통해 디렉터리를 찾고 디렉터리  개수를 </a:t>
            </a:r>
            <a:r>
              <a:rPr lang="en-US" altLang="ko-KR" dirty="0"/>
              <a:t>dir_num.txt</a:t>
            </a:r>
            <a:r>
              <a:rPr lang="ko-KR" altLang="en-US" dirty="0"/>
              <a:t>에 저장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mysh</a:t>
            </a:r>
            <a:r>
              <a:rPr lang="en-US" altLang="ko-KR" dirty="0"/>
              <a:t> &gt; cat dir_num.txt (</a:t>
            </a:r>
            <a:r>
              <a:rPr lang="ko-KR" altLang="en-US" dirty="0"/>
              <a:t>디렉터리 개수 확인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grep</a:t>
            </a:r>
            <a:r>
              <a:rPr lang="en-US" altLang="ko-KR" dirty="0"/>
              <a:t> ^d</a:t>
            </a:r>
            <a:r>
              <a:rPr lang="ko-KR" altLang="en-US" dirty="0"/>
              <a:t>는 첫 문자 </a:t>
            </a:r>
            <a:r>
              <a:rPr lang="en-US" altLang="ko-KR" dirty="0"/>
              <a:t>d</a:t>
            </a:r>
            <a:r>
              <a:rPr lang="ko-KR" altLang="en-US" dirty="0"/>
              <a:t>로 시작되는 행들을 </a:t>
            </a:r>
            <a:r>
              <a:rPr lang="ko-KR" altLang="en-US" dirty="0" err="1"/>
              <a:t>필터링</a:t>
            </a:r>
            <a:r>
              <a:rPr lang="ko-KR" altLang="en-US" dirty="0"/>
              <a:t> 하는 것임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ls.txt</a:t>
            </a:r>
            <a:r>
              <a:rPr lang="ko-KR" altLang="en-US" dirty="0"/>
              <a:t>로부터 디렉터리를 </a:t>
            </a:r>
            <a:r>
              <a:rPr lang="ko-KR" altLang="en-US" dirty="0" err="1"/>
              <a:t>필터링함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3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구현 프로젝트 과제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테스트 사항</a:t>
            </a:r>
            <a:endParaRPr lang="en-US" altLang="ko-KR" dirty="0"/>
          </a:p>
          <a:p>
            <a:pPr lvl="1"/>
            <a:r>
              <a:rPr lang="ko-KR" altLang="en-US" dirty="0" err="1"/>
              <a:t>리다이렉션과</a:t>
            </a:r>
            <a:r>
              <a:rPr lang="ko-KR" altLang="en-US" dirty="0"/>
              <a:t> 파이프 테스트</a:t>
            </a:r>
            <a:endParaRPr lang="en-US" altLang="ko-KR" dirty="0"/>
          </a:p>
          <a:p>
            <a:pPr lvl="2"/>
            <a:r>
              <a:rPr lang="ko-KR" altLang="en-US" dirty="0"/>
              <a:t>백그라운드 프로세스에도 처리할 것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ls</a:t>
            </a:r>
            <a:r>
              <a:rPr lang="en-US" altLang="ko-KR" dirty="0"/>
              <a:t> –l &gt; ls.txt &amp; : ls.txt</a:t>
            </a:r>
            <a:r>
              <a:rPr lang="ko-KR" altLang="en-US" dirty="0"/>
              <a:t>로의 출력을 백그라운드로</a:t>
            </a:r>
            <a:endParaRPr lang="en-US" altLang="ko-KR" dirty="0"/>
          </a:p>
          <a:p>
            <a:r>
              <a:rPr lang="ko-KR" altLang="en-US" dirty="0"/>
              <a:t>힌트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번은 </a:t>
            </a:r>
            <a:r>
              <a:rPr lang="en-US" altLang="ko-KR" dirty="0" err="1"/>
              <a:t>stdin</a:t>
            </a:r>
            <a:r>
              <a:rPr lang="en-US" altLang="ko-KR" dirty="0"/>
              <a:t>, 1</a:t>
            </a:r>
            <a:r>
              <a:rPr lang="ko-KR" altLang="en-US" dirty="0"/>
              <a:t>번은 </a:t>
            </a:r>
            <a:r>
              <a:rPr lang="en-US" altLang="ko-KR" dirty="0" err="1"/>
              <a:t>stdout</a:t>
            </a:r>
            <a:r>
              <a:rPr lang="en-US" altLang="ko-KR" dirty="0"/>
              <a:t>, 2</a:t>
            </a:r>
            <a:r>
              <a:rPr lang="ko-KR" altLang="en-US" dirty="0"/>
              <a:t>번은 </a:t>
            </a:r>
            <a:r>
              <a:rPr lang="en-US" altLang="ko-KR" dirty="0" err="1"/>
              <a:t>stderr</a:t>
            </a:r>
            <a:endParaRPr lang="en-US" altLang="ko-KR" dirty="0"/>
          </a:p>
          <a:p>
            <a:pPr lvl="1"/>
            <a:r>
              <a:rPr lang="en-US" altLang="ko-KR" dirty="0"/>
              <a:t>dup2()</a:t>
            </a:r>
            <a:r>
              <a:rPr lang="ko-KR" altLang="en-US" dirty="0"/>
              <a:t> 함수를 이용해보기</a:t>
            </a:r>
            <a:endParaRPr lang="en-US" altLang="ko-KR" dirty="0"/>
          </a:p>
          <a:p>
            <a:pPr lvl="1"/>
            <a:r>
              <a:rPr lang="ko-KR" altLang="en-US" b="1" dirty="0"/>
              <a:t>주의 </a:t>
            </a:r>
            <a:r>
              <a:rPr lang="en-US" altLang="ko-KR" b="1" dirty="0"/>
              <a:t>: </a:t>
            </a:r>
            <a:r>
              <a:rPr lang="ko-KR" altLang="en-US" b="1" dirty="0"/>
              <a:t>한번 닫힌 </a:t>
            </a:r>
            <a:r>
              <a:rPr lang="en-US" altLang="ko-KR" b="1" dirty="0" err="1"/>
              <a:t>stdin</a:t>
            </a:r>
            <a:r>
              <a:rPr lang="en-US" altLang="ko-KR" b="1" dirty="0"/>
              <a:t> </a:t>
            </a:r>
            <a:r>
              <a:rPr lang="ko-KR" altLang="en-US" b="1" dirty="0"/>
              <a:t>등은 다시 열리지 않음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49849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5671</TotalTime>
  <Words>497</Words>
  <Application>Microsoft Office PowerPoint</Application>
  <PresentationFormat>화면 슬라이드 쇼(4:3)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맑은 고딕</vt:lpstr>
      <vt:lpstr>Arial</vt:lpstr>
      <vt:lpstr>Book Antiqua</vt:lpstr>
      <vt:lpstr>Courier New</vt:lpstr>
      <vt:lpstr>Garamond</vt:lpstr>
      <vt:lpstr>Georgia</vt:lpstr>
      <vt:lpstr>Trebuchet MS</vt:lpstr>
      <vt:lpstr>Wingdings 2</vt:lpstr>
      <vt:lpstr>도시</vt:lpstr>
      <vt:lpstr>mine</vt:lpstr>
      <vt:lpstr>Unix System Programming</vt:lpstr>
      <vt:lpstr>example p.170 (232) (1/2)</vt:lpstr>
      <vt:lpstr>example p.170 (232) (2/2)</vt:lpstr>
      <vt:lpstr>셸 구현 프로젝트 과제 #3</vt:lpstr>
      <vt:lpstr>셸 구현 프로젝트 과제 #3</vt:lpstr>
      <vt:lpstr>셸 구현 프로젝트 과제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petpro</dc:creator>
  <cp:lastModifiedBy>cheonsunggil</cp:lastModifiedBy>
  <cp:revision>376</cp:revision>
  <dcterms:created xsi:type="dcterms:W3CDTF">2013-08-29T15:29:36Z</dcterms:created>
  <dcterms:modified xsi:type="dcterms:W3CDTF">2019-11-14T07:04:38Z</dcterms:modified>
</cp:coreProperties>
</file>