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59" r:id="rId3"/>
    <p:sldId id="262" r:id="rId4"/>
    <p:sldId id="260" r:id="rId5"/>
    <p:sldId id="258" r:id="rId6"/>
    <p:sldId id="261" r:id="rId7"/>
    <p:sldId id="265" r:id="rId8"/>
    <p:sldId id="263" r:id="rId9"/>
  </p:sldIdLst>
  <p:sldSz cx="12192000" cy="6858000"/>
  <p:notesSz cx="6858000" cy="9144000"/>
  <p:embeddedFontLst>
    <p:embeddedFont>
      <p:font typeface="HY헤드라인M" panose="02030600000101010101" pitchFamily="18" charset="-127"/>
      <p:regular r:id="rId10"/>
    </p:embeddedFont>
    <p:embeddedFont>
      <p:font typeface="나눔바른고딕" panose="020B0600000101010101" charset="-127"/>
      <p:regular r:id="rId11"/>
      <p:bold r:id="rId12"/>
    </p:embeddedFont>
    <p:embeddedFont>
      <p:font typeface="HY견고딕" panose="0203060000010101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25CB3"/>
    <a:srgbClr val="2C93F2"/>
    <a:srgbClr val="97D2FF"/>
    <a:srgbClr val="0081DF"/>
    <a:srgbClr val="90CAFA"/>
    <a:srgbClr val="015DB2"/>
    <a:srgbClr val="1A80E2"/>
    <a:srgbClr val="80C5FD"/>
    <a:srgbClr val="2FA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DC4-5608-4FB8-BA29-4DF7CC31441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8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DC4-5608-4FB8-BA29-4DF7CC31441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1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DC4-5608-4FB8-BA29-4DF7CC31441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9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75622-F9B1-45B0-8044-FC9E5E9D57C7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BB55-50B9-49CB-9A24-F9BB5421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2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75622-F9B1-45B0-8044-FC9E5E9D57C7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BB55-50B9-49CB-9A24-F9BB5421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75622-F9B1-45B0-8044-FC9E5E9D57C7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BB55-50B9-49CB-9A24-F9BB5421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1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75622-F9B1-45B0-8044-FC9E5E9D57C7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BB55-50B9-49CB-9A24-F9BB5421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71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75622-F9B1-45B0-8044-FC9E5E9D57C7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BB55-50B9-49CB-9A24-F9BB5421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10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75622-F9B1-45B0-8044-FC9E5E9D57C7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BB55-50B9-49CB-9A24-F9BB5421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7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75622-F9B1-45B0-8044-FC9E5E9D57C7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BB55-50B9-49CB-9A24-F9BB5421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00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75622-F9B1-45B0-8044-FC9E5E9D57C7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BB55-50B9-49CB-9A24-F9BB5421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4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DC4-5608-4FB8-BA29-4DF7CC31441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213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75622-F9B1-45B0-8044-FC9E5E9D57C7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BB55-50B9-49CB-9A24-F9BB5421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005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75622-F9B1-45B0-8044-FC9E5E9D57C7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BB55-50B9-49CB-9A24-F9BB5421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060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75622-F9B1-45B0-8044-FC9E5E9D57C7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BB55-50B9-49CB-9A24-F9BB5421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83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DC4-5608-4FB8-BA29-4DF7CC31441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7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DC4-5608-4FB8-BA29-4DF7CC31441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09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DC4-5608-4FB8-BA29-4DF7CC31441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6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DC4-5608-4FB8-BA29-4DF7CC31441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46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DC4-5608-4FB8-BA29-4DF7CC31441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9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DC4-5608-4FB8-BA29-4DF7CC31441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3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DC4-5608-4FB8-BA29-4DF7CC31441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5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F5DC4-5608-4FB8-BA29-4DF7CC31441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99C73-0275-43A1-8851-C70DB37A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78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61919" cy="6858000"/>
          </a:xfrm>
          <a:prstGeom prst="rect">
            <a:avLst/>
          </a:prstGeom>
          <a:solidFill>
            <a:srgbClr val="2C9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1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253" y="885104"/>
            <a:ext cx="1090666" cy="2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3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3.sv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157489" y="2682906"/>
            <a:ext cx="3877023" cy="1047194"/>
            <a:chOff x="4157489" y="2326620"/>
            <a:chExt cx="3877023" cy="1047194"/>
          </a:xfrm>
        </p:grpSpPr>
        <p:sp>
          <p:nvSpPr>
            <p:cNvPr id="2" name="직사각형 1"/>
            <p:cNvSpPr/>
            <p:nvPr/>
          </p:nvSpPr>
          <p:spPr>
            <a:xfrm>
              <a:off x="4157489" y="2369474"/>
              <a:ext cx="3877023" cy="1004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49505" y="2326620"/>
              <a:ext cx="24929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>
                  <a:solidFill>
                    <a:srgbClr val="90CAF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여기서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9831" y="3761032"/>
            <a:ext cx="15777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TEAM. SF</a:t>
            </a:r>
          </a:p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12141500 </a:t>
            </a:r>
            <a:r>
              <a:rPr lang="ko-KR" altLang="en-US" sz="1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김대원</a:t>
            </a:r>
            <a:endParaRPr lang="en-US" altLang="ko-KR" sz="1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12161594 </a:t>
            </a:r>
            <a:r>
              <a:rPr lang="ko-KR" altLang="en-US" sz="1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배은태</a:t>
            </a:r>
            <a:endParaRPr lang="en-US" altLang="ko-KR" sz="1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12141558 </a:t>
            </a:r>
            <a:r>
              <a:rPr lang="ko-KR" altLang="en-US" sz="1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94443" y="223052"/>
            <a:ext cx="11603115" cy="64118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88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32E7F01-651B-479F-9BB2-2E7EBC51F87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1428" y="6580079"/>
            <a:ext cx="3609145" cy="286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381F55-1EF4-4219-A3C6-B1BD8E6FDF2E}"/>
              </a:ext>
            </a:extLst>
          </p:cNvPr>
          <p:cNvSpPr txBox="1"/>
          <p:nvPr/>
        </p:nvSpPr>
        <p:spPr>
          <a:xfrm>
            <a:off x="5154876" y="231804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여행기록 서비스</a:t>
            </a:r>
          </a:p>
        </p:txBody>
      </p:sp>
    </p:spTree>
    <p:extLst>
      <p:ext uri="{BB962C8B-B14F-4D97-AF65-F5344CB8AC3E}">
        <p14:creationId xmlns:p14="http://schemas.microsoft.com/office/powerpoint/2010/main" val="308615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rcRect l="18462" t="41384" r="22464" b="16746"/>
          <a:stretch>
            <a:fillRect/>
          </a:stretch>
        </p:blipFill>
        <p:spPr>
          <a:xfrm rot="21393160">
            <a:off x="4636099" y="1694507"/>
            <a:ext cx="2919803" cy="877127"/>
          </a:xfrm>
          <a:custGeom>
            <a:avLst/>
            <a:gdLst/>
            <a:ahLst/>
            <a:cxnLst/>
            <a:rect l="l" t="t" r="r" b="b"/>
            <a:pathLst>
              <a:path w="2919803" h="877127">
                <a:moveTo>
                  <a:pt x="1202768" y="205587"/>
                </a:moveTo>
                <a:lnTo>
                  <a:pt x="1176672" y="638785"/>
                </a:lnTo>
                <a:lnTo>
                  <a:pt x="1302479" y="646363"/>
                </a:lnTo>
                <a:cubicBezTo>
                  <a:pt x="1350807" y="649274"/>
                  <a:pt x="1388938" y="627553"/>
                  <a:pt x="1416872" y="581198"/>
                </a:cubicBezTo>
                <a:cubicBezTo>
                  <a:pt x="1439536" y="545298"/>
                  <a:pt x="1452771" y="495747"/>
                  <a:pt x="1456578" y="432544"/>
                </a:cubicBezTo>
                <a:cubicBezTo>
                  <a:pt x="1461832" y="345322"/>
                  <a:pt x="1448246" y="284286"/>
                  <a:pt x="1415820" y="249438"/>
                </a:cubicBezTo>
                <a:cubicBezTo>
                  <a:pt x="1395390" y="227530"/>
                  <a:pt x="1365143" y="215369"/>
                  <a:pt x="1325079" y="212955"/>
                </a:cubicBezTo>
                <a:close/>
                <a:moveTo>
                  <a:pt x="2333906" y="138043"/>
                </a:moveTo>
                <a:lnTo>
                  <a:pt x="2514878" y="148945"/>
                </a:lnTo>
                <a:lnTo>
                  <a:pt x="2616396" y="378721"/>
                </a:lnTo>
                <a:lnTo>
                  <a:pt x="2745586" y="162843"/>
                </a:lnTo>
                <a:lnTo>
                  <a:pt x="2919803" y="173338"/>
                </a:lnTo>
                <a:lnTo>
                  <a:pt x="2696606" y="500478"/>
                </a:lnTo>
                <a:lnTo>
                  <a:pt x="2890574" y="877127"/>
                </a:lnTo>
                <a:lnTo>
                  <a:pt x="2707526" y="866100"/>
                </a:lnTo>
                <a:lnTo>
                  <a:pt x="2601128" y="626385"/>
                </a:lnTo>
                <a:lnTo>
                  <a:pt x="2456680" y="850989"/>
                </a:lnTo>
                <a:lnTo>
                  <a:pt x="2279315" y="840304"/>
                </a:lnTo>
                <a:lnTo>
                  <a:pt x="2515854" y="495656"/>
                </a:lnTo>
                <a:close/>
                <a:moveTo>
                  <a:pt x="358185" y="19026"/>
                </a:moveTo>
                <a:lnTo>
                  <a:pt x="520829" y="28823"/>
                </a:lnTo>
                <a:lnTo>
                  <a:pt x="743610" y="496590"/>
                </a:lnTo>
                <a:lnTo>
                  <a:pt x="770881" y="43886"/>
                </a:lnTo>
                <a:lnTo>
                  <a:pt x="918846" y="52800"/>
                </a:lnTo>
                <a:lnTo>
                  <a:pt x="876497" y="755799"/>
                </a:lnTo>
                <a:lnTo>
                  <a:pt x="723226" y="746566"/>
                </a:lnTo>
                <a:lnTo>
                  <a:pt x="492713" y="265840"/>
                </a:lnTo>
                <a:lnTo>
                  <a:pt x="464692" y="730992"/>
                </a:lnTo>
                <a:lnTo>
                  <a:pt x="315836" y="722024"/>
                </a:lnTo>
                <a:close/>
                <a:moveTo>
                  <a:pt x="42349" y="0"/>
                </a:moveTo>
                <a:lnTo>
                  <a:pt x="201010" y="9557"/>
                </a:lnTo>
                <a:lnTo>
                  <a:pt x="158661" y="712556"/>
                </a:lnTo>
                <a:lnTo>
                  <a:pt x="0" y="702998"/>
                </a:lnTo>
                <a:close/>
                <a:moveTo>
                  <a:pt x="1747227" y="102408"/>
                </a:moveTo>
                <a:lnTo>
                  <a:pt x="2256287" y="133074"/>
                </a:lnTo>
                <a:lnTo>
                  <a:pt x="2247911" y="272125"/>
                </a:lnTo>
                <a:lnTo>
                  <a:pt x="1894838" y="250856"/>
                </a:lnTo>
                <a:lnTo>
                  <a:pt x="1887159" y="378319"/>
                </a:lnTo>
                <a:lnTo>
                  <a:pt x="2210525" y="397799"/>
                </a:lnTo>
                <a:lnTo>
                  <a:pt x="2202256" y="535067"/>
                </a:lnTo>
                <a:lnTo>
                  <a:pt x="1878890" y="515587"/>
                </a:lnTo>
                <a:lnTo>
                  <a:pt x="1869171" y="676922"/>
                </a:lnTo>
                <a:lnTo>
                  <a:pt x="2237105" y="699087"/>
                </a:lnTo>
                <a:lnTo>
                  <a:pt x="2228783" y="837246"/>
                </a:lnTo>
                <a:lnTo>
                  <a:pt x="1704862" y="805685"/>
                </a:lnTo>
                <a:close/>
                <a:moveTo>
                  <a:pt x="1054943" y="60705"/>
                </a:moveTo>
                <a:lnTo>
                  <a:pt x="1358672" y="79001"/>
                </a:lnTo>
                <a:cubicBezTo>
                  <a:pt x="1462161" y="85236"/>
                  <a:pt x="1535726" y="129430"/>
                  <a:pt x="1579364" y="211584"/>
                </a:cubicBezTo>
                <a:cubicBezTo>
                  <a:pt x="1611288" y="271934"/>
                  <a:pt x="1624646" y="345350"/>
                  <a:pt x="1619436" y="431830"/>
                </a:cubicBezTo>
                <a:cubicBezTo>
                  <a:pt x="1613763" y="526006"/>
                  <a:pt x="1589843" y="604491"/>
                  <a:pt x="1547677" y="667284"/>
                </a:cubicBezTo>
                <a:cubicBezTo>
                  <a:pt x="1492426" y="749911"/>
                  <a:pt x="1413844" y="788154"/>
                  <a:pt x="1311933" y="782015"/>
                </a:cubicBezTo>
                <a:lnTo>
                  <a:pt x="1012578" y="763982"/>
                </a:lnTo>
                <a:close/>
              </a:path>
            </a:pathLst>
          </a:custGeom>
        </p:spPr>
      </p:pic>
      <p:sp>
        <p:nvSpPr>
          <p:cNvPr id="7" name="직사각형 6"/>
          <p:cNvSpPr/>
          <p:nvPr/>
        </p:nvSpPr>
        <p:spPr>
          <a:xfrm>
            <a:off x="4612369" y="2658626"/>
            <a:ext cx="2967263" cy="331186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42894" y="2790560"/>
            <a:ext cx="2706213" cy="3048000"/>
          </a:xfrm>
          <a:prstGeom prst="rect">
            <a:avLst/>
          </a:prstGeom>
          <a:noFill/>
          <a:ln>
            <a:solidFill>
              <a:srgbClr val="90C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24131" y="3217693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dirty="0">
                <a:solidFill>
                  <a:srgbClr val="015DB2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13335" y="368918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dirty="0">
                <a:solidFill>
                  <a:srgbClr val="015DB2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요약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3334" y="416067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dirty="0">
                <a:solidFill>
                  <a:srgbClr val="015DB2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시연 영상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23567" y="463216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dirty="0">
                <a:solidFill>
                  <a:srgbClr val="015DB2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어려웠던 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0890" y="5103650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srgbClr val="015DB2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Q&amp;A</a:t>
            </a:r>
            <a:endParaRPr lang="ko-KR" altLang="en-US" sz="1400" dirty="0">
              <a:solidFill>
                <a:srgbClr val="015DB2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4443" y="223052"/>
            <a:ext cx="11603115" cy="64118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액자 1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88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9097B79-981A-43B7-ADC9-37EE1D792ED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1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4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85678" y="151671"/>
            <a:ext cx="1176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Yeogi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50" dirty="0" err="1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Seo</a:t>
            </a:r>
            <a:endParaRPr kumimoji="0" lang="ko-KR" altLang="en-US" sz="20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46" name="눈물 방울 45"/>
          <p:cNvSpPr/>
          <p:nvPr/>
        </p:nvSpPr>
        <p:spPr>
          <a:xfrm rot="18927850">
            <a:off x="430989" y="1676857"/>
            <a:ext cx="406261" cy="406261"/>
          </a:xfrm>
          <a:prstGeom prst="teardrop">
            <a:avLst>
              <a:gd name="adj" fmla="val 1218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 cstate="email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020" y="2887616"/>
            <a:ext cx="653877" cy="513232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 rot="2303643">
            <a:off x="500693" y="4062261"/>
            <a:ext cx="176437" cy="648482"/>
            <a:chOff x="9963807" y="1909191"/>
            <a:chExt cx="1060705" cy="3898557"/>
          </a:xfrm>
        </p:grpSpPr>
        <p:sp>
          <p:nvSpPr>
            <p:cNvPr id="53" name="이등변 삼각형 52"/>
            <p:cNvSpPr/>
            <p:nvPr/>
          </p:nvSpPr>
          <p:spPr>
            <a:xfrm flipV="1">
              <a:off x="9963807" y="4893348"/>
              <a:ext cx="1060704" cy="9144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963807" y="2422979"/>
              <a:ext cx="1060704" cy="23686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9963808" y="1909191"/>
              <a:ext cx="1060704" cy="412021"/>
            </a:xfrm>
            <a:prstGeom prst="roundRect">
              <a:avLst>
                <a:gd name="adj" fmla="val 345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963807" y="2115201"/>
              <a:ext cx="1060704" cy="206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0" name="하트 59"/>
          <p:cNvSpPr/>
          <p:nvPr/>
        </p:nvSpPr>
        <p:spPr>
          <a:xfrm>
            <a:off x="365188" y="5445669"/>
            <a:ext cx="531543" cy="528908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37455" y="354381"/>
            <a:ext cx="57900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15DB2"/>
                </a:solidFill>
                <a:effectLst/>
                <a:uLnTx/>
                <a:uFillTx/>
                <a:latin typeface="a옛날사진관5" panose="02020600000000000000" pitchFamily="18" charset="-127"/>
                <a:ea typeface="a옛날사진관5" panose="02020600000000000000" pitchFamily="18" charset="-127"/>
                <a:cs typeface="+mn-cs"/>
              </a:rPr>
              <a:t>01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옛날사진관5" panose="02020600000000000000" pitchFamily="18" charset="-127"/>
              <a:ea typeface="a옛날사진관5" panose="02020600000000000000" pitchFamily="18" charset="-127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74324" y="835559"/>
            <a:ext cx="505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개요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6331465" y="1166646"/>
            <a:ext cx="79098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970341" y="5184059"/>
            <a:ext cx="151323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>
              <a:defRPr spc="-150">
                <a:solidFill>
                  <a:schemeClr val="bg2">
                    <a:lumMod val="25000"/>
                  </a:schemeClr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defRPr>
            </a:lvl1pPr>
          </a:lstStyle>
          <a:p>
            <a:pPr algn="ctr"/>
            <a:r>
              <a:rPr lang="en-US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Yeogiseo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438400" y="1592727"/>
            <a:ext cx="3999055" cy="1538399"/>
            <a:chOff x="4909978" y="1246151"/>
            <a:chExt cx="3999055" cy="15383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1" name="직사각형 90"/>
            <p:cNvSpPr/>
            <p:nvPr/>
          </p:nvSpPr>
          <p:spPr>
            <a:xfrm>
              <a:off x="4909978" y="1246151"/>
              <a:ext cx="3999055" cy="1538399"/>
            </a:xfrm>
            <a:prstGeom prst="rect">
              <a:avLst/>
            </a:prstGeom>
            <a:solidFill>
              <a:srgbClr val="015DB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30046" y="1367792"/>
              <a:ext cx="3977371" cy="128528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  <a:sp3d>
              <a:bevelT prst="angle"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pc="-150">
                  <a:solidFill>
                    <a:srgbClr val="07459C"/>
                  </a:solidFill>
                  <a:latin typeface="THE명품고딕M" panose="02020603020101020101" pitchFamily="18" charset="-127"/>
                  <a:ea typeface="THE명품고딕M" panose="02020603020101020101" pitchFamily="18" charset="-127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사진을 바탕으로 한 여행 기록 서비스</a:t>
              </a:r>
              <a:endParaRPr lang="en-US" altLang="ko-KR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사진에 포함된 </a:t>
              </a:r>
              <a:r>
                <a:rPr lang="en-US" altLang="ko-KR" dirty="0">
                  <a:solidFill>
                    <a:schemeClr val="bg1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EXIF </a:t>
              </a:r>
              <a:r>
                <a:rPr lang="ko-KR" altLang="en-US" dirty="0">
                  <a:solidFill>
                    <a:schemeClr val="bg1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데이터를 바탕으로</a:t>
              </a:r>
              <a:endParaRPr lang="en-US" altLang="ko-KR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위도</a:t>
              </a:r>
              <a:r>
                <a:rPr lang="en-US" altLang="ko-KR" dirty="0">
                  <a:solidFill>
                    <a:schemeClr val="bg1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경도 등을 추출하여 지도 상에 표시</a:t>
              </a:r>
              <a:endParaRPr lang="en-US" altLang="ko-KR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21CF4B40-E852-400F-A64C-2C5C5F8B740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0955" y="6571463"/>
            <a:ext cx="3609145" cy="286537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28A19FF9-228C-42DA-824D-6F86FE1C0FF3}"/>
              </a:ext>
            </a:extLst>
          </p:cNvPr>
          <p:cNvGrpSpPr/>
          <p:nvPr/>
        </p:nvGrpSpPr>
        <p:grpSpPr>
          <a:xfrm>
            <a:off x="7093850" y="1592726"/>
            <a:ext cx="3999055" cy="1538399"/>
            <a:chOff x="4909978" y="1246151"/>
            <a:chExt cx="3999055" cy="1538399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0787625-0DE1-4F6A-8A9F-CA5E27426939}"/>
                </a:ext>
              </a:extLst>
            </p:cNvPr>
            <p:cNvSpPr/>
            <p:nvPr/>
          </p:nvSpPr>
          <p:spPr>
            <a:xfrm>
              <a:off x="4909978" y="1246151"/>
              <a:ext cx="3999055" cy="1538399"/>
            </a:xfrm>
            <a:prstGeom prst="rect">
              <a:avLst/>
            </a:prstGeom>
            <a:solidFill>
              <a:srgbClr val="015DB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7D63E3F-8234-4CC8-A674-CCDB7D03BA4E}"/>
                </a:ext>
              </a:extLst>
            </p:cNvPr>
            <p:cNvSpPr txBox="1"/>
            <p:nvPr/>
          </p:nvSpPr>
          <p:spPr>
            <a:xfrm>
              <a:off x="4966989" y="1349320"/>
              <a:ext cx="3820277" cy="128528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  <a:sp3d>
              <a:bevelT prst="angle"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pc="-150">
                  <a:solidFill>
                    <a:srgbClr val="07459C"/>
                  </a:solidFill>
                  <a:latin typeface="THE명품고딕M" panose="02020603020101020101" pitchFamily="18" charset="-127"/>
                  <a:ea typeface="THE명품고딕M" panose="02020603020101020101" pitchFamily="18" charset="-127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다른 서비스는 누락된 일정을 추가하기</a:t>
              </a:r>
              <a:endParaRPr lang="en-US" altLang="ko-KR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어려운 점</a:t>
              </a:r>
              <a:r>
                <a:rPr lang="en-US" altLang="ko-KR" dirty="0">
                  <a:solidFill>
                    <a:schemeClr val="bg1"/>
                  </a:solidFill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여행과 여행이 아닌 일정을</a:t>
              </a:r>
              <a:endParaRPr lang="en-US" altLang="ko-KR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구분하기 어려운 점 등의 한계가 있다</a:t>
              </a:r>
              <a:r>
                <a:rPr lang="en-US" altLang="ko-KR" dirty="0">
                  <a:solidFill>
                    <a:schemeClr val="bg1"/>
                  </a:solidFill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4" name="그래픽 3" descr="카메라">
            <a:extLst>
              <a:ext uri="{FF2B5EF4-FFF2-40B4-BE49-F238E27FC236}">
                <a16:creationId xmlns:a16="http://schemas.microsoft.com/office/drawing/2014/main" id="{39FD87E9-C002-48A2-8117-76C73FD327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9600" y="3175306"/>
            <a:ext cx="1994711" cy="199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5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85678" y="151671"/>
            <a:ext cx="1176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Yeogi</a:t>
            </a:r>
            <a:endParaRPr lang="en-US" altLang="ko-KR" sz="2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sz="2000" spc="-15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seo</a:t>
            </a:r>
            <a:endParaRPr lang="ko-KR" altLang="en-US" sz="2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눈물 방울 45"/>
          <p:cNvSpPr/>
          <p:nvPr/>
        </p:nvSpPr>
        <p:spPr>
          <a:xfrm rot="18927850">
            <a:off x="430989" y="1676857"/>
            <a:ext cx="406261" cy="406261"/>
          </a:xfrm>
          <a:prstGeom prst="teardrop">
            <a:avLst>
              <a:gd name="adj" fmla="val 1218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 cstate="email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020" y="2887616"/>
            <a:ext cx="653877" cy="513232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 rot="2303643">
            <a:off x="500693" y="4062261"/>
            <a:ext cx="176437" cy="648482"/>
            <a:chOff x="9963807" y="1909191"/>
            <a:chExt cx="1060705" cy="3898557"/>
          </a:xfrm>
        </p:grpSpPr>
        <p:sp>
          <p:nvSpPr>
            <p:cNvPr id="53" name="이등변 삼각형 52"/>
            <p:cNvSpPr/>
            <p:nvPr/>
          </p:nvSpPr>
          <p:spPr>
            <a:xfrm flipV="1">
              <a:off x="9963807" y="4893348"/>
              <a:ext cx="1060704" cy="9144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963807" y="2422979"/>
              <a:ext cx="1060704" cy="23686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9963808" y="1909191"/>
              <a:ext cx="1060704" cy="412021"/>
            </a:xfrm>
            <a:prstGeom prst="roundRect">
              <a:avLst>
                <a:gd name="adj" fmla="val 345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963807" y="2115201"/>
              <a:ext cx="1060704" cy="206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하트 59"/>
          <p:cNvSpPr/>
          <p:nvPr/>
        </p:nvSpPr>
        <p:spPr>
          <a:xfrm>
            <a:off x="365188" y="5445669"/>
            <a:ext cx="531543" cy="528908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437456" y="354381"/>
            <a:ext cx="57900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15DB2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02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74752" y="835559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요약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6331465" y="1166646"/>
            <a:ext cx="79098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630143" y="1879987"/>
            <a:ext cx="4193628" cy="426013"/>
          </a:xfrm>
          <a:prstGeom prst="rect">
            <a:avLst/>
          </a:prstGeom>
          <a:solidFill>
            <a:srgbClr val="015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148640" y="1935415"/>
            <a:ext cx="3018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여행을 다녀온 뒤 남는 것은 사진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204138" y="1911517"/>
            <a:ext cx="967288" cy="96728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15D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192910" y="2357184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사진들만 가지고 여행 경로를 순서대로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만들어주기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630143" y="3417112"/>
            <a:ext cx="4193628" cy="426013"/>
          </a:xfrm>
          <a:prstGeom prst="rect">
            <a:avLst/>
          </a:prstGeom>
          <a:solidFill>
            <a:srgbClr val="015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148640" y="3472540"/>
            <a:ext cx="2491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채팅과 그리기로 재미있게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204138" y="3448642"/>
            <a:ext cx="967288" cy="96728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15D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192909" y="3894309"/>
            <a:ext cx="375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함께 여행을 다녀온 사람들과 한층 더 즐겁게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채팅과 그리기를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630143" y="4954236"/>
            <a:ext cx="4193628" cy="426013"/>
          </a:xfrm>
          <a:prstGeom prst="rect">
            <a:avLst/>
          </a:prstGeom>
          <a:solidFill>
            <a:srgbClr val="015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5148640" y="5009664"/>
            <a:ext cx="2637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여기가 어디였더라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고민 끝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204138" y="4985766"/>
            <a:ext cx="967288" cy="96728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15D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92910" y="5431433"/>
            <a:ext cx="3073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사진에 찍힌 대상 정보 검색을 통해 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쉽고 간편하게 기억하기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그림 85" descr="이미지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38747" y="2047624"/>
            <a:ext cx="708670" cy="708670"/>
          </a:xfrm>
          <a:prstGeom prst="rect">
            <a:avLst/>
          </a:prstGeom>
        </p:spPr>
      </p:pic>
      <p:pic>
        <p:nvPicPr>
          <p:cNvPr id="87" name="그림 86" descr="돋보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338747" y="5115075"/>
            <a:ext cx="708670" cy="70867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2A7FC70-40BB-44F1-B876-66DBA0FE8FF4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1428" y="6580079"/>
            <a:ext cx="3609145" cy="286537"/>
          </a:xfrm>
          <a:prstGeom prst="rect">
            <a:avLst/>
          </a:prstGeom>
        </p:spPr>
      </p:pic>
      <p:pic>
        <p:nvPicPr>
          <p:cNvPr id="34" name="그림 85" descr="채팅">
            <a:extLst>
              <a:ext uri="{FF2B5EF4-FFF2-40B4-BE49-F238E27FC236}">
                <a16:creationId xmlns:a16="http://schemas.microsoft.com/office/drawing/2014/main" id="{6CD17291-8E0E-4C07-ACA9-25E672B6AE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333447" y="3553445"/>
            <a:ext cx="708670" cy="7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85678" y="151671"/>
            <a:ext cx="1176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PPT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제목 입력란</a:t>
            </a:r>
          </a:p>
        </p:txBody>
      </p:sp>
      <p:sp>
        <p:nvSpPr>
          <p:cNvPr id="46" name="눈물 방울 45"/>
          <p:cNvSpPr/>
          <p:nvPr/>
        </p:nvSpPr>
        <p:spPr>
          <a:xfrm rot="18927850">
            <a:off x="430989" y="1676857"/>
            <a:ext cx="406261" cy="406261"/>
          </a:xfrm>
          <a:prstGeom prst="teardrop">
            <a:avLst>
              <a:gd name="adj" fmla="val 1218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 cstate="email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020" y="2887616"/>
            <a:ext cx="653877" cy="51323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3373" y="2115202"/>
            <a:ext cx="109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Chapter 01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373" y="3412953"/>
            <a:ext cx="109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Chapter 02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58" name="그룹 57"/>
          <p:cNvGrpSpPr/>
          <p:nvPr/>
        </p:nvGrpSpPr>
        <p:grpSpPr>
          <a:xfrm rot="2303643">
            <a:off x="500693" y="4062261"/>
            <a:ext cx="176437" cy="648482"/>
            <a:chOff x="9963807" y="1909191"/>
            <a:chExt cx="1060705" cy="3898557"/>
          </a:xfrm>
        </p:grpSpPr>
        <p:sp>
          <p:nvSpPr>
            <p:cNvPr id="53" name="이등변 삼각형 52"/>
            <p:cNvSpPr/>
            <p:nvPr/>
          </p:nvSpPr>
          <p:spPr>
            <a:xfrm flipV="1">
              <a:off x="9963807" y="4893348"/>
              <a:ext cx="1060704" cy="9144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963807" y="2422979"/>
              <a:ext cx="1060704" cy="23686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9963808" y="1909191"/>
              <a:ext cx="1060704" cy="412021"/>
            </a:xfrm>
            <a:prstGeom prst="roundRect">
              <a:avLst>
                <a:gd name="adj" fmla="val 345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963807" y="2115201"/>
              <a:ext cx="1060704" cy="206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3373" y="4710704"/>
            <a:ext cx="109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Chapter 03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0" name="하트 59"/>
          <p:cNvSpPr/>
          <p:nvPr/>
        </p:nvSpPr>
        <p:spPr>
          <a:xfrm>
            <a:off x="365188" y="5445669"/>
            <a:ext cx="531543" cy="528908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373" y="6008456"/>
            <a:ext cx="109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Chapter 04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08601" y="354381"/>
            <a:ext cx="63671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15DB2"/>
                </a:solidFill>
                <a:effectLst/>
                <a:uLnTx/>
                <a:uFillTx/>
                <a:latin typeface="a옛날사진관5" panose="02020600000000000000" pitchFamily="18" charset="-127"/>
                <a:ea typeface="a옛날사진관5" panose="02020600000000000000" pitchFamily="18" charset="-127"/>
                <a:cs typeface="+mn-cs"/>
              </a:rPr>
              <a:t>03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옛날사진관5" panose="02020600000000000000" pitchFamily="18" charset="-127"/>
              <a:ea typeface="a옛날사진관5" panose="02020600000000000000" pitchFamily="18" charset="-127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74753" y="835559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시연 영상</a:t>
            </a:r>
          </a:p>
        </p:txBody>
      </p:sp>
      <p:cxnSp>
        <p:nvCxnSpPr>
          <p:cNvPr id="121" name="직선 연결선 120"/>
          <p:cNvCxnSpPr/>
          <p:nvPr/>
        </p:nvCxnSpPr>
        <p:spPr>
          <a:xfrm>
            <a:off x="6331465" y="1166646"/>
            <a:ext cx="79098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FAF594-2E3F-48A3-B2C3-2509E6C4DCB3}"/>
              </a:ext>
            </a:extLst>
          </p:cNvPr>
          <p:cNvSpPr txBox="1"/>
          <p:nvPr/>
        </p:nvSpPr>
        <p:spPr>
          <a:xfrm>
            <a:off x="2863273" y="2167248"/>
            <a:ext cx="33634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업로드 이후 작동 비디오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그리기 비디오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 검색 비디오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일정 자동 생성 및 삭제 비디오</a:t>
            </a:r>
          </a:p>
        </p:txBody>
      </p:sp>
    </p:spTree>
    <p:extLst>
      <p:ext uri="{BB962C8B-B14F-4D97-AF65-F5344CB8AC3E}">
        <p14:creationId xmlns:p14="http://schemas.microsoft.com/office/powerpoint/2010/main" val="130505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85678" y="151671"/>
            <a:ext cx="1176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PPT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제목 입력란</a:t>
            </a:r>
          </a:p>
        </p:txBody>
      </p:sp>
      <p:sp>
        <p:nvSpPr>
          <p:cNvPr id="46" name="눈물 방울 45"/>
          <p:cNvSpPr/>
          <p:nvPr/>
        </p:nvSpPr>
        <p:spPr>
          <a:xfrm rot="18927850">
            <a:off x="430989" y="1676857"/>
            <a:ext cx="406261" cy="406261"/>
          </a:xfrm>
          <a:prstGeom prst="teardrop">
            <a:avLst>
              <a:gd name="adj" fmla="val 1218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 cstate="email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020" y="2887616"/>
            <a:ext cx="653877" cy="51323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3373" y="2115202"/>
            <a:ext cx="109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Chapter 01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373" y="3412953"/>
            <a:ext cx="109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Chapter 02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58" name="그룹 57"/>
          <p:cNvGrpSpPr/>
          <p:nvPr/>
        </p:nvGrpSpPr>
        <p:grpSpPr>
          <a:xfrm rot="2303643">
            <a:off x="500693" y="4062261"/>
            <a:ext cx="176437" cy="648482"/>
            <a:chOff x="9963807" y="1909191"/>
            <a:chExt cx="1060705" cy="3898557"/>
          </a:xfrm>
        </p:grpSpPr>
        <p:sp>
          <p:nvSpPr>
            <p:cNvPr id="53" name="이등변 삼각형 52"/>
            <p:cNvSpPr/>
            <p:nvPr/>
          </p:nvSpPr>
          <p:spPr>
            <a:xfrm flipV="1">
              <a:off x="9963807" y="4893348"/>
              <a:ext cx="1060704" cy="9144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963807" y="2422979"/>
              <a:ext cx="1060704" cy="23686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9963808" y="1909191"/>
              <a:ext cx="1060704" cy="412021"/>
            </a:xfrm>
            <a:prstGeom prst="roundRect">
              <a:avLst>
                <a:gd name="adj" fmla="val 345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963807" y="2115201"/>
              <a:ext cx="1060704" cy="206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3373" y="4710704"/>
            <a:ext cx="109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Chapter 03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0" name="하트 59"/>
          <p:cNvSpPr/>
          <p:nvPr/>
        </p:nvSpPr>
        <p:spPr>
          <a:xfrm>
            <a:off x="365188" y="5445669"/>
            <a:ext cx="531543" cy="528908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373" y="6008456"/>
            <a:ext cx="109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Chapter 04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08601" y="354381"/>
            <a:ext cx="63671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15DB2"/>
                </a:solidFill>
                <a:effectLst/>
                <a:uLnTx/>
                <a:uFillTx/>
                <a:latin typeface="a옛날사진관5" panose="02020600000000000000" pitchFamily="18" charset="-127"/>
                <a:ea typeface="a옛날사진관5" panose="02020600000000000000" pitchFamily="18" charset="-127"/>
                <a:cs typeface="+mn-cs"/>
              </a:rPr>
              <a:t>03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옛날사진관5" panose="02020600000000000000" pitchFamily="18" charset="-127"/>
              <a:ea typeface="a옛날사진관5" panose="02020600000000000000" pitchFamily="18" charset="-127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74753" y="835559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시연 영상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3347263" y="1423210"/>
            <a:ext cx="6759391" cy="1061543"/>
            <a:chOff x="2716305" y="1647215"/>
            <a:chExt cx="6759391" cy="1061543"/>
          </a:xfrm>
        </p:grpSpPr>
        <p:cxnSp>
          <p:nvCxnSpPr>
            <p:cNvPr id="68" name="직선 화살표 연결선 67"/>
            <p:cNvCxnSpPr/>
            <p:nvPr/>
          </p:nvCxnSpPr>
          <p:spPr>
            <a:xfrm>
              <a:off x="2716305" y="2163381"/>
              <a:ext cx="6759391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/>
              <a:tailEnd type="triangle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364637" y="1647215"/>
              <a:ext cx="939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ko-KR" altLang="en-US" sz="16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반대개념</a:t>
              </a:r>
              <a:r>
                <a:rPr lang="en-US" altLang="ko-KR" sz="16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44402" y="1647215"/>
              <a:ext cx="939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ko-KR" altLang="en-US" sz="16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반대개념</a:t>
              </a:r>
              <a:r>
                <a:rPr lang="en-US" altLang="ko-KR" sz="16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3780137" y="2033995"/>
              <a:ext cx="287393" cy="28739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3D6F2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116844" y="2033995"/>
              <a:ext cx="287393" cy="28739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3D6F2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5948490" y="2033995"/>
              <a:ext cx="287393" cy="28739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3D6F2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54417" y="2400981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 err="1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좌극단형</a:t>
              </a:r>
              <a:endParaRPr lang="ko-KR" altLang="en-US" sz="1400" spc="-1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61233" y="2400981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 err="1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우극단형</a:t>
              </a:r>
              <a:endParaRPr lang="ko-KR" altLang="en-US" sz="1400" spc="-1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66335" y="2400981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중간형</a:t>
              </a:r>
              <a:endParaRPr lang="en-US" altLang="ko-KR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3230344" y="2803535"/>
            <a:ext cx="6993228" cy="359320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230344" y="2803535"/>
            <a:ext cx="6993228" cy="3593206"/>
          </a:xfrm>
          <a:prstGeom prst="rect">
            <a:avLst/>
          </a:prstGeom>
          <a:solidFill>
            <a:schemeClr val="bg1">
              <a:alpha val="30000"/>
            </a:schemeClr>
          </a:solidFill>
          <a:ln w="57150">
            <a:solidFill>
              <a:srgbClr val="B3D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667671" y="3099749"/>
            <a:ext cx="1136975" cy="450761"/>
            <a:chOff x="2095543" y="3232597"/>
            <a:chExt cx="1136975" cy="450761"/>
          </a:xfrm>
        </p:grpSpPr>
        <p:sp>
          <p:nvSpPr>
            <p:cNvPr id="85" name="직사각형 84"/>
            <p:cNvSpPr/>
            <p:nvPr/>
          </p:nvSpPr>
          <p:spPr>
            <a:xfrm>
              <a:off x="2095543" y="3232597"/>
              <a:ext cx="1136975" cy="4507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94615" y="3304088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b="1" spc="-150" dirty="0" err="1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좌극단형</a:t>
              </a:r>
              <a:endPara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573534" y="3099749"/>
            <a:ext cx="1136975" cy="450761"/>
            <a:chOff x="4001406" y="3232597"/>
            <a:chExt cx="1136975" cy="450761"/>
          </a:xfrm>
        </p:grpSpPr>
        <p:sp>
          <p:nvSpPr>
            <p:cNvPr id="95" name="직사각형 94"/>
            <p:cNvSpPr/>
            <p:nvPr/>
          </p:nvSpPr>
          <p:spPr>
            <a:xfrm>
              <a:off x="4001406" y="3232597"/>
              <a:ext cx="1136975" cy="4507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253942" y="3304087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b="1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중간형</a:t>
              </a:r>
              <a:endPara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8479397" y="3099749"/>
            <a:ext cx="1136975" cy="450761"/>
            <a:chOff x="6154814" y="3232597"/>
            <a:chExt cx="1136975" cy="450761"/>
          </a:xfrm>
        </p:grpSpPr>
        <p:sp>
          <p:nvSpPr>
            <p:cNvPr id="98" name="직사각형 97"/>
            <p:cNvSpPr/>
            <p:nvPr/>
          </p:nvSpPr>
          <p:spPr>
            <a:xfrm>
              <a:off x="6154814" y="3232597"/>
              <a:ext cx="1136975" cy="4507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48840" y="3304086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b="1" spc="-150" dirty="0" err="1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우극단형</a:t>
              </a:r>
              <a:endPara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3551213" y="3833845"/>
            <a:ext cx="871052" cy="450761"/>
            <a:chOff x="715270" y="3966693"/>
            <a:chExt cx="871052" cy="450761"/>
          </a:xfrm>
        </p:grpSpPr>
        <p:sp>
          <p:nvSpPr>
            <p:cNvPr id="101" name="직사각형 100"/>
            <p:cNvSpPr/>
            <p:nvPr/>
          </p:nvSpPr>
          <p:spPr>
            <a:xfrm>
              <a:off x="715270" y="3966693"/>
              <a:ext cx="871052" cy="450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53279" y="4038184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b="1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특징 </a:t>
              </a:r>
              <a:r>
                <a:rPr lang="en-US" altLang="ko-KR" sz="1400" b="1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4396923" y="3826925"/>
            <a:ext cx="167846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어쩌고 저쩌고</a:t>
            </a: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pc="-150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이러쿵</a:t>
            </a:r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50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저러쿵</a:t>
            </a:r>
            <a:endParaRPr lang="ko-KR" altLang="en-US" sz="14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551213" y="4722487"/>
            <a:ext cx="871052" cy="450761"/>
            <a:chOff x="715270" y="3966693"/>
            <a:chExt cx="871052" cy="450761"/>
          </a:xfrm>
        </p:grpSpPr>
        <p:sp>
          <p:nvSpPr>
            <p:cNvPr id="105" name="직사각형 104"/>
            <p:cNvSpPr/>
            <p:nvPr/>
          </p:nvSpPr>
          <p:spPr>
            <a:xfrm>
              <a:off x="715270" y="3966693"/>
              <a:ext cx="871052" cy="450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53279" y="4038184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b="1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특징 </a:t>
              </a:r>
              <a:r>
                <a:rPr lang="en-US" altLang="ko-KR" sz="1400" b="1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3551213" y="5611129"/>
            <a:ext cx="871052" cy="450761"/>
            <a:chOff x="715270" y="3966693"/>
            <a:chExt cx="871052" cy="450761"/>
          </a:xfrm>
        </p:grpSpPr>
        <p:sp>
          <p:nvSpPr>
            <p:cNvPr id="108" name="직사각형 107"/>
            <p:cNvSpPr/>
            <p:nvPr/>
          </p:nvSpPr>
          <p:spPr>
            <a:xfrm>
              <a:off x="715270" y="3966693"/>
              <a:ext cx="871052" cy="450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53279" y="4038184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b="1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특징 </a:t>
              </a:r>
              <a:r>
                <a:rPr lang="en-US" altLang="ko-KR" sz="1400" b="1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310579" y="3826925"/>
            <a:ext cx="167846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알고보니</a:t>
            </a: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pc="-150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이러쿵</a:t>
            </a:r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50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저러쿵</a:t>
            </a:r>
            <a:endParaRPr lang="ko-KR" altLang="en-US" sz="14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24235" y="3826925"/>
            <a:ext cx="167846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이러니 저러니</a:t>
            </a: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그렇다더라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396923" y="4797445"/>
            <a:ext cx="1678469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매우 약함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310579" y="4797445"/>
            <a:ext cx="1678469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보통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224235" y="4797445"/>
            <a:ext cx="1678469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매우 강함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396923" y="5682620"/>
            <a:ext cx="1678469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이러이러함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310579" y="5682620"/>
            <a:ext cx="1678469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완전 중간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224235" y="5682620"/>
            <a:ext cx="1678469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저러저러함</a:t>
            </a:r>
          </a:p>
        </p:txBody>
      </p:sp>
      <p:sp>
        <p:nvSpPr>
          <p:cNvPr id="120" name="눈물 방울 119"/>
          <p:cNvSpPr/>
          <p:nvPr/>
        </p:nvSpPr>
        <p:spPr>
          <a:xfrm rot="18927850">
            <a:off x="3783608" y="3167782"/>
            <a:ext cx="406261" cy="406261"/>
          </a:xfrm>
          <a:prstGeom prst="teardrop">
            <a:avLst>
              <a:gd name="adj" fmla="val 121892"/>
            </a:avLst>
          </a:prstGeom>
          <a:solidFill>
            <a:srgbClr val="2C9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>
            <a:off x="6331465" y="1166646"/>
            <a:ext cx="79098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E137562C-3DBD-433B-9A7C-46899A5B7C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1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6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157489" y="2682906"/>
            <a:ext cx="3877023" cy="1047194"/>
            <a:chOff x="4157489" y="2326620"/>
            <a:chExt cx="3877023" cy="1047194"/>
          </a:xfrm>
        </p:grpSpPr>
        <p:sp>
          <p:nvSpPr>
            <p:cNvPr id="2" name="직사각형 1"/>
            <p:cNvSpPr/>
            <p:nvPr/>
          </p:nvSpPr>
          <p:spPr>
            <a:xfrm>
              <a:off x="4157489" y="2369474"/>
              <a:ext cx="3877023" cy="1004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135641" y="2326620"/>
              <a:ext cx="192071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0" dirty="0">
                  <a:solidFill>
                    <a:srgbClr val="90CAFA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Q&amp;A</a:t>
              </a:r>
              <a:endPara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0CAFA"/>
                </a:solidFill>
                <a:effectLst/>
                <a:uLnTx/>
                <a:uFillTx/>
                <a:latin typeface="a옛날사진관5" panose="02020600000000000000" pitchFamily="18" charset="-127"/>
                <a:ea typeface="a옛날사진관5" panose="02020600000000000000" pitchFamily="18" charset="-127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50353" y="376103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TEAM. PPT UNIV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rcRect l="14731" t="33555" r="16375" b="38210"/>
          <a:stretch>
            <a:fillRect/>
          </a:stretch>
        </p:blipFill>
        <p:spPr>
          <a:xfrm rot="21337400">
            <a:off x="3361391" y="1627934"/>
            <a:ext cx="5469218" cy="1087530"/>
          </a:xfrm>
          <a:custGeom>
            <a:avLst/>
            <a:gdLst/>
            <a:ahLst/>
            <a:cxnLst/>
            <a:rect l="l" t="t" r="r" b="b"/>
            <a:pathLst>
              <a:path w="5703382" h="1134093">
                <a:moveTo>
                  <a:pt x="1648197" y="316424"/>
                </a:moveTo>
                <a:lnTo>
                  <a:pt x="1552018" y="546060"/>
                </a:lnTo>
                <a:lnTo>
                  <a:pt x="1707039" y="557925"/>
                </a:lnTo>
                <a:close/>
                <a:moveTo>
                  <a:pt x="4691423" y="481841"/>
                </a:moveTo>
                <a:cubicBezTo>
                  <a:pt x="4647201" y="478456"/>
                  <a:pt x="4605669" y="491071"/>
                  <a:pt x="4566825" y="519686"/>
                </a:cubicBezTo>
                <a:cubicBezTo>
                  <a:pt x="4531832" y="554790"/>
                  <a:pt x="4511148" y="613981"/>
                  <a:pt x="4504775" y="697258"/>
                </a:cubicBezTo>
                <a:cubicBezTo>
                  <a:pt x="4498448" y="779922"/>
                  <a:pt x="4513204" y="842124"/>
                  <a:pt x="4549041" y="883862"/>
                </a:cubicBezTo>
                <a:cubicBezTo>
                  <a:pt x="4576433" y="915773"/>
                  <a:pt x="4612286" y="933425"/>
                  <a:pt x="4656600" y="936817"/>
                </a:cubicBezTo>
                <a:cubicBezTo>
                  <a:pt x="4700655" y="940189"/>
                  <a:pt x="4737561" y="931464"/>
                  <a:pt x="4767319" y="910643"/>
                </a:cubicBezTo>
                <a:cubicBezTo>
                  <a:pt x="4812131" y="868156"/>
                  <a:pt x="4837693" y="805682"/>
                  <a:pt x="4844004" y="723221"/>
                </a:cubicBezTo>
                <a:cubicBezTo>
                  <a:pt x="4850348" y="640333"/>
                  <a:pt x="4835212" y="577562"/>
                  <a:pt x="4798595" y="534906"/>
                </a:cubicBezTo>
                <a:cubicBezTo>
                  <a:pt x="4771108" y="502894"/>
                  <a:pt x="4735384" y="485205"/>
                  <a:pt x="4691423" y="481841"/>
                </a:cubicBezTo>
                <a:close/>
                <a:moveTo>
                  <a:pt x="677806" y="51791"/>
                </a:moveTo>
                <a:lnTo>
                  <a:pt x="836291" y="63921"/>
                </a:lnTo>
                <a:lnTo>
                  <a:pt x="816380" y="324074"/>
                </a:lnTo>
                <a:lnTo>
                  <a:pt x="1062121" y="342883"/>
                </a:lnTo>
                <a:lnTo>
                  <a:pt x="1082032" y="82729"/>
                </a:lnTo>
                <a:lnTo>
                  <a:pt x="1239626" y="94791"/>
                </a:lnTo>
                <a:lnTo>
                  <a:pt x="1185906" y="796690"/>
                </a:lnTo>
                <a:lnTo>
                  <a:pt x="1028311" y="784629"/>
                </a:lnTo>
                <a:lnTo>
                  <a:pt x="1051763" y="478218"/>
                </a:lnTo>
                <a:lnTo>
                  <a:pt x="806022" y="459410"/>
                </a:lnTo>
                <a:lnTo>
                  <a:pt x="782570" y="765821"/>
                </a:lnTo>
                <a:lnTo>
                  <a:pt x="624085" y="753691"/>
                </a:lnTo>
                <a:close/>
                <a:moveTo>
                  <a:pt x="3690801" y="281960"/>
                </a:moveTo>
                <a:lnTo>
                  <a:pt x="3870070" y="295681"/>
                </a:lnTo>
                <a:lnTo>
                  <a:pt x="3984923" y="605653"/>
                </a:lnTo>
                <a:lnTo>
                  <a:pt x="4133090" y="315811"/>
                </a:lnTo>
                <a:lnTo>
                  <a:pt x="4305848" y="329034"/>
                </a:lnTo>
                <a:lnTo>
                  <a:pt x="4052234" y="751522"/>
                </a:lnTo>
                <a:lnTo>
                  <a:pt x="4032113" y="1014416"/>
                </a:lnTo>
                <a:lnTo>
                  <a:pt x="3873629" y="1002286"/>
                </a:lnTo>
                <a:lnTo>
                  <a:pt x="3893900" y="737431"/>
                </a:lnTo>
                <a:close/>
                <a:moveTo>
                  <a:pt x="2762183" y="210887"/>
                </a:moveTo>
                <a:lnTo>
                  <a:pt x="2919778" y="222949"/>
                </a:lnTo>
                <a:lnTo>
                  <a:pt x="2898397" y="502301"/>
                </a:lnTo>
                <a:lnTo>
                  <a:pt x="3159995" y="241334"/>
                </a:lnTo>
                <a:lnTo>
                  <a:pt x="3352773" y="256089"/>
                </a:lnTo>
                <a:lnTo>
                  <a:pt x="3059882" y="526247"/>
                </a:lnTo>
                <a:lnTo>
                  <a:pt x="3315611" y="959578"/>
                </a:lnTo>
                <a:lnTo>
                  <a:pt x="3120385" y="944636"/>
                </a:lnTo>
                <a:lnTo>
                  <a:pt x="2943815" y="629060"/>
                </a:lnTo>
                <a:lnTo>
                  <a:pt x="2884163" y="688276"/>
                </a:lnTo>
                <a:lnTo>
                  <a:pt x="2866032" y="925169"/>
                </a:lnTo>
                <a:lnTo>
                  <a:pt x="2708437" y="913107"/>
                </a:lnTo>
                <a:close/>
                <a:moveTo>
                  <a:pt x="2073931" y="158211"/>
                </a:moveTo>
                <a:lnTo>
                  <a:pt x="2236395" y="170646"/>
                </a:lnTo>
                <a:lnTo>
                  <a:pt x="2451560" y="641964"/>
                </a:lnTo>
                <a:lnTo>
                  <a:pt x="2486170" y="189762"/>
                </a:lnTo>
                <a:lnTo>
                  <a:pt x="2633970" y="201075"/>
                </a:lnTo>
                <a:lnTo>
                  <a:pt x="2580225" y="903294"/>
                </a:lnTo>
                <a:lnTo>
                  <a:pt x="2427124" y="891577"/>
                </a:lnTo>
                <a:lnTo>
                  <a:pt x="2204438" y="407175"/>
                </a:lnTo>
                <a:lnTo>
                  <a:pt x="2168876" y="871811"/>
                </a:lnTo>
                <a:lnTo>
                  <a:pt x="2020186" y="860431"/>
                </a:lnTo>
                <a:close/>
                <a:moveTo>
                  <a:pt x="1578016" y="120088"/>
                </a:moveTo>
                <a:lnTo>
                  <a:pt x="1752109" y="133412"/>
                </a:lnTo>
                <a:lnTo>
                  <a:pt x="1939389" y="854079"/>
                </a:lnTo>
                <a:lnTo>
                  <a:pt x="1772752" y="841325"/>
                </a:lnTo>
                <a:lnTo>
                  <a:pt x="1739057" y="696503"/>
                </a:lnTo>
                <a:lnTo>
                  <a:pt x="1500647" y="678256"/>
                </a:lnTo>
                <a:lnTo>
                  <a:pt x="1442677" y="816063"/>
                </a:lnTo>
                <a:lnTo>
                  <a:pt x="1279920" y="803606"/>
                </a:lnTo>
                <a:close/>
                <a:moveTo>
                  <a:pt x="10631" y="0"/>
                </a:moveTo>
                <a:lnTo>
                  <a:pt x="581160" y="43666"/>
                </a:lnTo>
                <a:lnTo>
                  <a:pt x="570529" y="182564"/>
                </a:lnTo>
                <a:lnTo>
                  <a:pt x="364507" y="166796"/>
                </a:lnTo>
                <a:lnTo>
                  <a:pt x="321412" y="729868"/>
                </a:lnTo>
                <a:lnTo>
                  <a:pt x="162927" y="717738"/>
                </a:lnTo>
                <a:lnTo>
                  <a:pt x="206022" y="154666"/>
                </a:lnTo>
                <a:lnTo>
                  <a:pt x="0" y="138898"/>
                </a:lnTo>
                <a:close/>
                <a:moveTo>
                  <a:pt x="5144233" y="392837"/>
                </a:moveTo>
                <a:lnTo>
                  <a:pt x="5306280" y="405239"/>
                </a:lnTo>
                <a:lnTo>
                  <a:pt x="5271790" y="855875"/>
                </a:lnTo>
                <a:cubicBezTo>
                  <a:pt x="5268486" y="899039"/>
                  <a:pt x="5276024" y="931344"/>
                  <a:pt x="5294402" y="952789"/>
                </a:cubicBezTo>
                <a:cubicBezTo>
                  <a:pt x="5313335" y="976133"/>
                  <a:pt x="5339690" y="989098"/>
                  <a:pt x="5373469" y="991683"/>
                </a:cubicBezTo>
                <a:cubicBezTo>
                  <a:pt x="5417375" y="995044"/>
                  <a:pt x="5450004" y="987055"/>
                  <a:pt x="5471354" y="967718"/>
                </a:cubicBezTo>
                <a:cubicBezTo>
                  <a:pt x="5492194" y="949825"/>
                  <a:pt x="5504165" y="920599"/>
                  <a:pt x="5507269" y="880041"/>
                </a:cubicBezTo>
                <a:lnTo>
                  <a:pt x="5542227" y="423298"/>
                </a:lnTo>
                <a:lnTo>
                  <a:pt x="5703382" y="435632"/>
                </a:lnTo>
                <a:lnTo>
                  <a:pt x="5668826" y="887131"/>
                </a:lnTo>
                <a:cubicBezTo>
                  <a:pt x="5661948" y="977002"/>
                  <a:pt x="5625740" y="1043041"/>
                  <a:pt x="5560202" y="1085248"/>
                </a:cubicBezTo>
                <a:cubicBezTo>
                  <a:pt x="5519028" y="1123583"/>
                  <a:pt x="5454061" y="1139353"/>
                  <a:pt x="5365304" y="1132560"/>
                </a:cubicBezTo>
                <a:cubicBezTo>
                  <a:pt x="5325172" y="1129489"/>
                  <a:pt x="5287732" y="1120447"/>
                  <a:pt x="5252983" y="1105436"/>
                </a:cubicBezTo>
                <a:cubicBezTo>
                  <a:pt x="5210005" y="1087995"/>
                  <a:pt x="5176083" y="1062500"/>
                  <a:pt x="5151214" y="1028953"/>
                </a:cubicBezTo>
                <a:cubicBezTo>
                  <a:pt x="5133963" y="1005561"/>
                  <a:pt x="5122094" y="975546"/>
                  <a:pt x="5115607" y="938909"/>
                </a:cubicBezTo>
                <a:cubicBezTo>
                  <a:pt x="5108459" y="917605"/>
                  <a:pt x="5106237" y="889285"/>
                  <a:pt x="5108941" y="853948"/>
                </a:cubicBezTo>
                <a:close/>
                <a:moveTo>
                  <a:pt x="4702121" y="342053"/>
                </a:moveTo>
                <a:cubicBezTo>
                  <a:pt x="4776995" y="347784"/>
                  <a:pt x="4841069" y="373174"/>
                  <a:pt x="4894341" y="418224"/>
                </a:cubicBezTo>
                <a:cubicBezTo>
                  <a:pt x="4976689" y="487926"/>
                  <a:pt x="5012442" y="593612"/>
                  <a:pt x="5001599" y="735283"/>
                </a:cubicBezTo>
                <a:cubicBezTo>
                  <a:pt x="4990837" y="875886"/>
                  <a:pt x="4939458" y="974367"/>
                  <a:pt x="4847462" y="1030726"/>
                </a:cubicBezTo>
                <a:cubicBezTo>
                  <a:pt x="4787472" y="1067602"/>
                  <a:pt x="4720262" y="1083191"/>
                  <a:pt x="4645834" y="1077495"/>
                </a:cubicBezTo>
                <a:cubicBezTo>
                  <a:pt x="4571071" y="1071772"/>
                  <a:pt x="4506849" y="1046124"/>
                  <a:pt x="4453170" y="1000548"/>
                </a:cubicBezTo>
                <a:cubicBezTo>
                  <a:pt x="4371730" y="931158"/>
                  <a:pt x="4336400" y="826041"/>
                  <a:pt x="4347180" y="685196"/>
                </a:cubicBezTo>
                <a:cubicBezTo>
                  <a:pt x="4358041" y="543284"/>
                  <a:pt x="4408997" y="444235"/>
                  <a:pt x="4500048" y="388046"/>
                </a:cubicBezTo>
                <a:cubicBezTo>
                  <a:pt x="4559555" y="351628"/>
                  <a:pt x="4626913" y="336297"/>
                  <a:pt x="4702121" y="342053"/>
                </a:cubicBezTo>
                <a:close/>
              </a:path>
            </a:pathLst>
          </a:custGeom>
        </p:spPr>
      </p:pic>
      <p:sp>
        <p:nvSpPr>
          <p:cNvPr id="11" name="직사각형 10"/>
          <p:cNvSpPr/>
          <p:nvPr/>
        </p:nvSpPr>
        <p:spPr>
          <a:xfrm>
            <a:off x="294443" y="223052"/>
            <a:ext cx="11603115" cy="64118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액자 1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88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FBA0B4-0F51-445B-8935-DA47CCD9C70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1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8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201</Words>
  <Application>Microsoft Office PowerPoint</Application>
  <PresentationFormat>와이드스크린</PresentationFormat>
  <Paragraphs>81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HY헤드라인M</vt:lpstr>
      <vt:lpstr>HY견고딕</vt:lpstr>
      <vt:lpstr>a옛날사진관3</vt:lpstr>
      <vt:lpstr>a옛날사진관5</vt:lpstr>
      <vt:lpstr>맑은 고딕</vt:lpstr>
      <vt:lpstr>Arial</vt:lpstr>
      <vt:lpstr>나눔바른고딕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yougin</dc:creator>
  <cp:lastModifiedBy>Jung Sim</cp:lastModifiedBy>
  <cp:revision>44</cp:revision>
  <dcterms:created xsi:type="dcterms:W3CDTF">2017-06-04T08:40:42Z</dcterms:created>
  <dcterms:modified xsi:type="dcterms:W3CDTF">2019-12-15T21:31:14Z</dcterms:modified>
</cp:coreProperties>
</file>