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Ref idx="minor">
          <a:srgbClr val="F0F1F6"/>
        </a:fontRef>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Ref idx="minor">
          <a:srgbClr val="F0F1F6"/>
        </a:fontRef>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Ref idx="min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ustomXml" Target="../customXml/item2.xml"/><Relationship Id="rId3" Type="http://schemas.openxmlformats.org/officeDocument/2006/relationships/commentAuthors" Target="commentAuthors.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customXml" Target="../customXml/item1.xml"/><Relationship Id="rId2" Type="http://schemas.openxmlformats.org/officeDocument/2006/relationships/viewProps" Target="viewProps.xml"/><Relationship Id="rId16" Type="http://schemas.openxmlformats.org/officeDocument/2006/relationships/slide" Target="slides/slide9.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43" name="Shape 543"/>
          <p:cNvSpPr/>
          <p:nvPr>
            <p:ph type="sldImg"/>
          </p:nvPr>
        </p:nvSpPr>
        <p:spPr>
          <a:xfrm>
            <a:off x="1143000" y="685800"/>
            <a:ext cx="4572000" cy="3429000"/>
          </a:xfrm>
          <a:prstGeom prst="rect">
            <a:avLst/>
          </a:prstGeom>
        </p:spPr>
        <p:txBody>
          <a:bodyPr/>
          <a:lstStyle/>
          <a:p>
            <a:pPr/>
          </a:p>
        </p:txBody>
      </p:sp>
      <p:sp>
        <p:nvSpPr>
          <p:cNvPr id="544" name="Shape 5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12"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13"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14"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5"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16"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17"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178" name="Graphic 7"/>
          <p:cNvGrpSpPr/>
          <p:nvPr/>
        </p:nvGrpSpPr>
        <p:grpSpPr>
          <a:xfrm>
            <a:off x="11078622" y="458786"/>
            <a:ext cx="632991" cy="680887"/>
            <a:chOff x="0" y="0"/>
            <a:chExt cx="632989" cy="680886"/>
          </a:xfrm>
        </p:grpSpPr>
        <p:sp>
          <p:nvSpPr>
            <p:cNvPr id="17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7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79"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0" name="Google Shape;61;p16"/>
          <p:cNvSpPr txBox="1"/>
          <p:nvPr>
            <p:ph type="body" sz="quarter" idx="21"/>
          </p:nvPr>
        </p:nvSpPr>
        <p:spPr>
          <a:xfrm>
            <a:off x="3281688" y="1821808"/>
            <a:ext cx="3750858" cy="329720"/>
          </a:xfrm>
          <a:prstGeom prst="rect">
            <a:avLst/>
          </a:prstGeom>
        </p:spPr>
        <p:txBody>
          <a:bodyPr lIns="45699" tIns="45699" rIns="45699" bIns="45699"/>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81" name="Google Shape;62;p16"/>
          <p:cNvSpPr txBox="1"/>
          <p:nvPr>
            <p:ph type="body" sz="quarter" idx="22"/>
          </p:nvPr>
        </p:nvSpPr>
        <p:spPr>
          <a:xfrm>
            <a:off x="3281688" y="2171431"/>
            <a:ext cx="3750858" cy="50453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82" name="Title Text"/>
          <p:cNvSpPr txBox="1"/>
          <p:nvPr>
            <p:ph type="title"/>
          </p:nvPr>
        </p:nvSpPr>
        <p:spPr>
          <a:xfrm>
            <a:off x="480390" y="5032099"/>
            <a:ext cx="2343493" cy="1365252"/>
          </a:xfrm>
          <a:prstGeom prst="rect">
            <a:avLst/>
          </a:prstGeom>
        </p:spPr>
        <p:txBody>
          <a:bodyPr lIns="45699" tIns="45699" rIns="45699" bIns="45699"/>
          <a:lstStyle>
            <a:lvl1pPr>
              <a:lnSpc>
                <a:spcPct val="90000"/>
              </a:lnSpc>
              <a:defRPr>
                <a:solidFill>
                  <a:srgbClr val="000000"/>
                </a:solidFill>
              </a:defRPr>
            </a:lvl1pPr>
          </a:lstStyle>
          <a:p>
            <a:pPr/>
            <a:r>
              <a:t>Title Text</a:t>
            </a:r>
          </a:p>
        </p:txBody>
      </p:sp>
      <p:sp>
        <p:nvSpPr>
          <p:cNvPr id="183" name="Google Shape;64;p16"/>
          <p:cNvSpPr txBox="1"/>
          <p:nvPr>
            <p:ph type="body" sz="quarter" idx="23"/>
          </p:nvPr>
        </p:nvSpPr>
        <p:spPr>
          <a:xfrm>
            <a:off x="7503551" y="1821808"/>
            <a:ext cx="4208059" cy="791170"/>
          </a:xfrm>
          <a:prstGeom prst="rect">
            <a:avLst/>
          </a:prstGeom>
        </p:spPr>
        <p:txBody>
          <a:bodyPr lIns="45699" tIns="45699" rIns="45699" bIns="45699"/>
          <a:lstStyle/>
          <a:p>
            <a:pPr marL="228600" indent="0">
              <a:lnSpc>
                <a:spcPct val="90000"/>
              </a:lnSpc>
              <a:spcBef>
                <a:spcPts val="1000"/>
              </a:spcBef>
              <a:buClrTx/>
              <a:buSzTx/>
              <a:buFontTx/>
              <a:buNone/>
              <a:defRPr b="1" sz="1300">
                <a:solidFill>
                  <a:schemeClr val="accent3"/>
                </a:solidFill>
                <a:latin typeface="Arial"/>
                <a:ea typeface="Arial"/>
                <a:cs typeface="Arial"/>
                <a:sym typeface="Arial"/>
              </a:defRPr>
            </a:pPr>
          </a:p>
        </p:txBody>
      </p:sp>
      <p:sp>
        <p:nvSpPr>
          <p:cNvPr id="184" name="Google Shape;65;p16"/>
          <p:cNvSpPr txBox="1"/>
          <p:nvPr>
            <p:ph type="body" sz="quarter" idx="24"/>
          </p:nvPr>
        </p:nvSpPr>
        <p:spPr>
          <a:xfrm>
            <a:off x="3281688" y="2727012"/>
            <a:ext cx="3750858" cy="329720"/>
          </a:xfrm>
          <a:prstGeom prst="rect">
            <a:avLst/>
          </a:prstGeom>
        </p:spPr>
        <p:txBody>
          <a:bodyPr lIns="45699" tIns="45699" rIns="45699" bIns="45699"/>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85" name="Google Shape;66;p16"/>
          <p:cNvSpPr txBox="1"/>
          <p:nvPr>
            <p:ph type="body" sz="quarter" idx="25"/>
          </p:nvPr>
        </p:nvSpPr>
        <p:spPr>
          <a:xfrm>
            <a:off x="3281688" y="3076635"/>
            <a:ext cx="3750858" cy="50453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86" name="Google Shape;67;p16"/>
          <p:cNvSpPr txBox="1"/>
          <p:nvPr>
            <p:ph type="body" sz="quarter" idx="26"/>
          </p:nvPr>
        </p:nvSpPr>
        <p:spPr>
          <a:xfrm>
            <a:off x="7503551" y="2724846"/>
            <a:ext cx="4208059" cy="898746"/>
          </a:xfrm>
          <a:prstGeom prst="rect">
            <a:avLst/>
          </a:prstGeom>
        </p:spPr>
        <p:txBody>
          <a:bodyPr lIns="45699" tIns="45699" rIns="45699" bIns="45699"/>
          <a:lstStyle/>
          <a:p>
            <a:pPr marL="228600" indent="0">
              <a:lnSpc>
                <a:spcPct val="90000"/>
              </a:lnSpc>
              <a:spcBef>
                <a:spcPts val="1000"/>
              </a:spcBef>
              <a:buClrTx/>
              <a:buSzTx/>
              <a:buFontTx/>
              <a:buNone/>
              <a:defRPr b="1" sz="1300">
                <a:solidFill>
                  <a:schemeClr val="accent3"/>
                </a:solidFill>
                <a:latin typeface="Arial"/>
                <a:ea typeface="Arial"/>
                <a:cs typeface="Arial"/>
                <a:sym typeface="Arial"/>
              </a:defRPr>
            </a:pPr>
          </a:p>
        </p:txBody>
      </p:sp>
      <p:sp>
        <p:nvSpPr>
          <p:cNvPr id="187" name="Google Shape;68;p16"/>
          <p:cNvSpPr txBox="1"/>
          <p:nvPr>
            <p:ph type="body" sz="quarter" idx="27"/>
          </p:nvPr>
        </p:nvSpPr>
        <p:spPr>
          <a:xfrm>
            <a:off x="3281688" y="3650608"/>
            <a:ext cx="3750858" cy="329720"/>
          </a:xfrm>
          <a:prstGeom prst="rect">
            <a:avLst/>
          </a:prstGeom>
        </p:spPr>
        <p:txBody>
          <a:bodyPr lIns="45699" tIns="45699" rIns="45699" bIns="45699"/>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88" name="Google Shape;69;p16"/>
          <p:cNvSpPr txBox="1"/>
          <p:nvPr>
            <p:ph type="body" sz="quarter" idx="28"/>
          </p:nvPr>
        </p:nvSpPr>
        <p:spPr>
          <a:xfrm>
            <a:off x="3281688" y="4000232"/>
            <a:ext cx="3750858" cy="50453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89" name="Google Shape;70;p16"/>
          <p:cNvSpPr txBox="1"/>
          <p:nvPr>
            <p:ph type="body" sz="quarter" idx="29"/>
          </p:nvPr>
        </p:nvSpPr>
        <p:spPr>
          <a:xfrm>
            <a:off x="7503551" y="3666016"/>
            <a:ext cx="4208059" cy="854154"/>
          </a:xfrm>
          <a:prstGeom prst="rect">
            <a:avLst/>
          </a:prstGeom>
        </p:spPr>
        <p:txBody>
          <a:bodyPr lIns="45699" tIns="45699" rIns="45699" bIns="45699"/>
          <a:lstStyle/>
          <a:p>
            <a:pPr marL="228600" indent="0">
              <a:lnSpc>
                <a:spcPct val="90000"/>
              </a:lnSpc>
              <a:spcBef>
                <a:spcPts val="1000"/>
              </a:spcBef>
              <a:buClrTx/>
              <a:buSzTx/>
              <a:buFontTx/>
              <a:buNone/>
              <a:defRPr b="1" sz="1300">
                <a:solidFill>
                  <a:schemeClr val="accent3"/>
                </a:solidFill>
                <a:latin typeface="Arial"/>
                <a:ea typeface="Arial"/>
                <a:cs typeface="Arial"/>
                <a:sym typeface="Arial"/>
              </a:defRPr>
            </a:pPr>
          </a:p>
        </p:txBody>
      </p:sp>
      <p:sp>
        <p:nvSpPr>
          <p:cNvPr id="190" name="Google Shape;71;p16"/>
          <p:cNvSpPr txBox="1"/>
          <p:nvPr>
            <p:ph type="body" sz="quarter" idx="30"/>
          </p:nvPr>
        </p:nvSpPr>
        <p:spPr>
          <a:xfrm>
            <a:off x="3281688" y="4571989"/>
            <a:ext cx="3750858" cy="329720"/>
          </a:xfrm>
          <a:prstGeom prst="rect">
            <a:avLst/>
          </a:prstGeom>
        </p:spPr>
        <p:txBody>
          <a:bodyPr lIns="45699" tIns="45699" rIns="45699" bIns="45699"/>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91" name="Google Shape;72;p16"/>
          <p:cNvSpPr txBox="1"/>
          <p:nvPr>
            <p:ph type="body" sz="quarter" idx="31"/>
          </p:nvPr>
        </p:nvSpPr>
        <p:spPr>
          <a:xfrm>
            <a:off x="3281688" y="4921611"/>
            <a:ext cx="3750858" cy="50453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92" name="Google Shape;73;p16"/>
          <p:cNvSpPr txBox="1"/>
          <p:nvPr>
            <p:ph type="body" sz="quarter" idx="32"/>
          </p:nvPr>
        </p:nvSpPr>
        <p:spPr>
          <a:xfrm>
            <a:off x="3281688" y="5493370"/>
            <a:ext cx="3750858" cy="329720"/>
          </a:xfrm>
          <a:prstGeom prst="rect">
            <a:avLst/>
          </a:prstGeom>
        </p:spPr>
        <p:txBody>
          <a:bodyPr lIns="45699" tIns="45699" rIns="45699" bIns="45699"/>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93" name="Google Shape;74;p16"/>
          <p:cNvSpPr txBox="1"/>
          <p:nvPr>
            <p:ph type="body" sz="quarter" idx="33"/>
          </p:nvPr>
        </p:nvSpPr>
        <p:spPr>
          <a:xfrm>
            <a:off x="3281688" y="5842992"/>
            <a:ext cx="3750858" cy="50453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94" name="Google Shape;75;p16"/>
          <p:cNvSpPr txBox="1"/>
          <p:nvPr>
            <p:ph type="body" sz="quarter" idx="34"/>
          </p:nvPr>
        </p:nvSpPr>
        <p:spPr>
          <a:xfrm>
            <a:off x="7503551" y="4605022"/>
            <a:ext cx="4208059" cy="854154"/>
          </a:xfrm>
          <a:prstGeom prst="rect">
            <a:avLst/>
          </a:prstGeom>
        </p:spPr>
        <p:txBody>
          <a:bodyPr lIns="45699" tIns="45699" rIns="45699" bIns="45699"/>
          <a:lstStyle/>
          <a:p>
            <a:pPr marL="228600" indent="0">
              <a:lnSpc>
                <a:spcPct val="90000"/>
              </a:lnSpc>
              <a:spcBef>
                <a:spcPts val="1000"/>
              </a:spcBef>
              <a:buClrTx/>
              <a:buSzTx/>
              <a:buFontTx/>
              <a:buNone/>
              <a:defRPr b="1" sz="1300">
                <a:solidFill>
                  <a:schemeClr val="accent3"/>
                </a:solidFill>
                <a:latin typeface="Arial"/>
                <a:ea typeface="Arial"/>
                <a:cs typeface="Arial"/>
                <a:sym typeface="Arial"/>
              </a:defRPr>
            </a:pPr>
          </a:p>
        </p:txBody>
      </p:sp>
      <p:sp>
        <p:nvSpPr>
          <p:cNvPr id="195" name="Google Shape;76;p16"/>
          <p:cNvSpPr txBox="1"/>
          <p:nvPr>
            <p:ph type="body" sz="quarter" idx="35"/>
          </p:nvPr>
        </p:nvSpPr>
        <p:spPr>
          <a:xfrm>
            <a:off x="7503551" y="5493370"/>
            <a:ext cx="4208059" cy="854154"/>
          </a:xfrm>
          <a:prstGeom prst="rect">
            <a:avLst/>
          </a:prstGeom>
        </p:spPr>
        <p:txBody>
          <a:bodyPr lIns="45699" tIns="45699" rIns="45699" bIns="45699"/>
          <a:lstStyle/>
          <a:p>
            <a:pPr marL="228600" indent="0">
              <a:lnSpc>
                <a:spcPct val="90000"/>
              </a:lnSpc>
              <a:spcBef>
                <a:spcPts val="1000"/>
              </a:spcBef>
              <a:buClrTx/>
              <a:buSzTx/>
              <a:buFontTx/>
              <a:buNone/>
              <a:defRPr b="1" sz="1300">
                <a:solidFill>
                  <a:schemeClr val="accent3"/>
                </a:solidFill>
                <a:latin typeface="Arial"/>
                <a:ea typeface="Arial"/>
                <a:cs typeface="Arial"/>
                <a:sym typeface="Arial"/>
              </a:defRPr>
            </a:pPr>
          </a:p>
        </p:txBody>
      </p:sp>
      <p:sp>
        <p:nvSpPr>
          <p:cNvPr id="196"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207" name="Graphic 7"/>
          <p:cNvGrpSpPr/>
          <p:nvPr/>
        </p:nvGrpSpPr>
        <p:grpSpPr>
          <a:xfrm>
            <a:off x="11078622" y="458786"/>
            <a:ext cx="632991" cy="680887"/>
            <a:chOff x="0" y="0"/>
            <a:chExt cx="632989" cy="680886"/>
          </a:xfrm>
        </p:grpSpPr>
        <p:sp>
          <p:nvSpPr>
            <p:cNvPr id="20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0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0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0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08"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209"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10"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211"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212"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223" name="Graphic 7"/>
          <p:cNvGrpSpPr/>
          <p:nvPr/>
        </p:nvGrpSpPr>
        <p:grpSpPr>
          <a:xfrm>
            <a:off x="11078622" y="458786"/>
            <a:ext cx="632991" cy="680887"/>
            <a:chOff x="0" y="0"/>
            <a:chExt cx="632989" cy="680886"/>
          </a:xfrm>
        </p:grpSpPr>
        <p:sp>
          <p:nvSpPr>
            <p:cNvPr id="219"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20"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21"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22"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24"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225"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26"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27"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228"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29"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30"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31"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32"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33"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34"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35"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36"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37"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238"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239"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40"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241"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248"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249"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254" name="Graphic 7"/>
          <p:cNvGrpSpPr/>
          <p:nvPr/>
        </p:nvGrpSpPr>
        <p:grpSpPr>
          <a:xfrm>
            <a:off x="11078622" y="458786"/>
            <a:ext cx="632991" cy="680887"/>
            <a:chOff x="0" y="0"/>
            <a:chExt cx="632989" cy="680886"/>
          </a:xfrm>
        </p:grpSpPr>
        <p:sp>
          <p:nvSpPr>
            <p:cNvPr id="250"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1"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2"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3"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55"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56"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57"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258"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259"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260"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0F1F6"/>
        </a:solidFill>
      </p:bgPr>
    </p:bg>
    <p:spTree>
      <p:nvGrpSpPr>
        <p:cNvPr id="1" name=""/>
        <p:cNvGrpSpPr/>
        <p:nvPr/>
      </p:nvGrpSpPr>
      <p:grpSpPr>
        <a:xfrm>
          <a:off x="0" y="0"/>
          <a:ext cx="0" cy="0"/>
          <a:chOff x="0" y="0"/>
          <a:chExt cx="0" cy="0"/>
        </a:xfrm>
      </p:grpSpPr>
      <p:sp>
        <p:nvSpPr>
          <p:cNvPr id="267" name="Title Text"/>
          <p:cNvSpPr txBox="1"/>
          <p:nvPr>
            <p:ph type="title"/>
          </p:nvPr>
        </p:nvSpPr>
        <p:spPr>
          <a:xfrm>
            <a:off x="3273287" y="2618264"/>
            <a:ext cx="7050156" cy="2387601"/>
          </a:xfrm>
          <a:prstGeom prst="rect">
            <a:avLst/>
          </a:prstGeom>
        </p:spPr>
        <p:txBody>
          <a:bodyPr lIns="45718" tIns="45718" rIns="45718" bIns="45718" anchor="t"/>
          <a:lstStyle>
            <a:lvl1pPr>
              <a:lnSpc>
                <a:spcPct val="90000"/>
              </a:lnSpc>
              <a:defRPr sz="6000">
                <a:solidFill>
                  <a:srgbClr val="000000"/>
                </a:solidFill>
              </a:defRPr>
            </a:lvl1pPr>
          </a:lstStyle>
          <a:p>
            <a:pPr/>
            <a:r>
              <a:t>Title Text</a:t>
            </a:r>
          </a:p>
        </p:txBody>
      </p:sp>
      <p:sp>
        <p:nvSpPr>
          <p:cNvPr id="268" name="Body Level One…"/>
          <p:cNvSpPr txBox="1"/>
          <p:nvPr>
            <p:ph type="body" sz="quarter" idx="1" hasCustomPrompt="1"/>
          </p:nvPr>
        </p:nvSpPr>
        <p:spPr>
          <a:xfrm>
            <a:off x="3273287" y="5930348"/>
            <a:ext cx="7050155" cy="927654"/>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CLICK TO EDIT MASTER SUBTITLE STYLE</a:t>
            </a:r>
          </a:p>
          <a:p>
            <a:pPr lvl="1"/>
            <a:r>
              <a:t/>
            </a:r>
          </a:p>
          <a:p>
            <a:pPr lvl="2"/>
            <a:r>
              <a:t/>
            </a:r>
          </a:p>
          <a:p>
            <a:pPr lvl="3"/>
            <a:r>
              <a:t/>
            </a:r>
          </a:p>
          <a:p>
            <a:pPr lvl="4"/>
            <a:r>
              <a:t/>
            </a:r>
          </a:p>
        </p:txBody>
      </p:sp>
      <p:pic>
        <p:nvPicPr>
          <p:cNvPr id="269"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270" name="Text Placeholder 10"/>
          <p:cNvSpPr/>
          <p:nvPr>
            <p:ph type="body" sz="quarter" idx="21" hasCustomPrompt="1"/>
          </p:nvPr>
        </p:nvSpPr>
        <p:spPr>
          <a:xfrm>
            <a:off x="474662" y="2619023"/>
            <a:ext cx="2334169" cy="238760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Mokytojo
Vardas Pavardė</a:t>
            </a:r>
          </a:p>
        </p:txBody>
      </p:sp>
      <p:sp>
        <p:nvSpPr>
          <p:cNvPr id="271" name="Picture Placeholder 12"/>
          <p:cNvSpPr/>
          <p:nvPr>
            <p:ph type="pic" sz="quarter" idx="22"/>
          </p:nvPr>
        </p:nvSpPr>
        <p:spPr>
          <a:xfrm>
            <a:off x="10323513" y="458787"/>
            <a:ext cx="1377952" cy="1377951"/>
          </a:xfrm>
          <a:prstGeom prst="rect">
            <a:avLst/>
          </a:prstGeom>
        </p:spPr>
        <p:txBody>
          <a:bodyPr lIns="91439" tIns="45719" rIns="91439" bIns="45719">
            <a:noAutofit/>
          </a:bodyPr>
          <a:lstStyle/>
          <a:p>
            <a:pPr/>
          </a:p>
        </p:txBody>
      </p:sp>
      <p:sp>
        <p:nvSpPr>
          <p:cNvPr id="272"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283" name="Graphic 7"/>
          <p:cNvGrpSpPr/>
          <p:nvPr/>
        </p:nvGrpSpPr>
        <p:grpSpPr>
          <a:xfrm>
            <a:off x="11078622" y="458786"/>
            <a:ext cx="632991" cy="680887"/>
            <a:chOff x="0" y="0"/>
            <a:chExt cx="632989" cy="680886"/>
          </a:xfrm>
        </p:grpSpPr>
        <p:sp>
          <p:nvSpPr>
            <p:cNvPr id="279"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80"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81"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82"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84"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285"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286"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287"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288"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299" name="Graphic 7"/>
          <p:cNvGrpSpPr/>
          <p:nvPr/>
        </p:nvGrpSpPr>
        <p:grpSpPr>
          <a:xfrm>
            <a:off x="11078622" y="458786"/>
            <a:ext cx="632991" cy="680887"/>
            <a:chOff x="0" y="0"/>
            <a:chExt cx="632989" cy="680886"/>
          </a:xfrm>
        </p:grpSpPr>
        <p:sp>
          <p:nvSpPr>
            <p:cNvPr id="295"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96"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97"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98"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0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301"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302"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03"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04"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05"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06"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07"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08"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319" name="Graphic 7"/>
          <p:cNvGrpSpPr/>
          <p:nvPr/>
        </p:nvGrpSpPr>
        <p:grpSpPr>
          <a:xfrm>
            <a:off x="11078622" y="458786"/>
            <a:ext cx="632991" cy="680887"/>
            <a:chOff x="0" y="0"/>
            <a:chExt cx="632989" cy="680886"/>
          </a:xfrm>
        </p:grpSpPr>
        <p:sp>
          <p:nvSpPr>
            <p:cNvPr id="315"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16"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17"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18"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20"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321"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22"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323"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324"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335" name="Graphic 7"/>
          <p:cNvGrpSpPr/>
          <p:nvPr/>
        </p:nvGrpSpPr>
        <p:grpSpPr>
          <a:xfrm>
            <a:off x="11078622" y="458786"/>
            <a:ext cx="632991" cy="680887"/>
            <a:chOff x="0" y="0"/>
            <a:chExt cx="632989" cy="680886"/>
          </a:xfrm>
        </p:grpSpPr>
        <p:sp>
          <p:nvSpPr>
            <p:cNvPr id="33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3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3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3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36"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337"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338"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39"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40"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41"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42"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43"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44"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351"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352"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357" name="Graphic 7"/>
          <p:cNvGrpSpPr/>
          <p:nvPr/>
        </p:nvGrpSpPr>
        <p:grpSpPr>
          <a:xfrm>
            <a:off x="11078622" y="458786"/>
            <a:ext cx="632991" cy="680887"/>
            <a:chOff x="0" y="0"/>
            <a:chExt cx="632989" cy="680886"/>
          </a:xfrm>
        </p:grpSpPr>
        <p:sp>
          <p:nvSpPr>
            <p:cNvPr id="353"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54"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55"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56"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58"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59"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60"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361"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362"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36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0F1F6"/>
        </a:solidFill>
      </p:bgPr>
    </p:bg>
    <p:spTree>
      <p:nvGrpSpPr>
        <p:cNvPr id="1" name=""/>
        <p:cNvGrpSpPr/>
        <p:nvPr/>
      </p:nvGrpSpPr>
      <p:grpSpPr>
        <a:xfrm>
          <a:off x="0" y="0"/>
          <a:ext cx="0" cy="0"/>
          <a:chOff x="0" y="0"/>
          <a:chExt cx="0" cy="0"/>
        </a:xfrm>
      </p:grpSpPr>
      <p:grpSp>
        <p:nvGrpSpPr>
          <p:cNvPr id="28" name="Graphic 7"/>
          <p:cNvGrpSpPr/>
          <p:nvPr/>
        </p:nvGrpSpPr>
        <p:grpSpPr>
          <a:xfrm>
            <a:off x="11078622" y="458786"/>
            <a:ext cx="632991" cy="680887"/>
            <a:chOff x="0" y="0"/>
            <a:chExt cx="632989" cy="680886"/>
          </a:xfrm>
        </p:grpSpPr>
        <p:sp>
          <p:nvSpPr>
            <p:cNvPr id="2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2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29"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 omnis sed ut perspiciatis?</a:t>
            </a:r>
          </a:p>
        </p:txBody>
      </p:sp>
      <p:sp>
        <p:nvSpPr>
          <p:cNvPr id="3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31" name="Text Placeholder 27"/>
          <p:cNvSpPr/>
          <p:nvPr>
            <p:ph type="body" sz="half" idx="21" hasCustomPrompt="1"/>
          </p:nvPr>
        </p:nvSpPr>
        <p:spPr>
          <a:xfrm>
            <a:off x="6561501" y="1371706"/>
            <a:ext cx="5149487" cy="5067299"/>
          </a:xfrm>
          <a:prstGeom prst="rect">
            <a:avLst/>
          </a:prstGeom>
        </p:spPr>
        <p:txBody>
          <a:bodyPr lIns="45718" tIns="45718" rIns="45718" bIns="45718"/>
          <a:lstStyle>
            <a:lvl1pPr marL="0" indent="0">
              <a:lnSpc>
                <a:spcPct val="100000"/>
              </a:lnSpc>
              <a:spcBef>
                <a:spcPts val="1000"/>
              </a:spcBef>
              <a:buClrTx/>
              <a:buSzTx/>
              <a:buFontTx/>
              <a:buNone/>
              <a:defRPr sz="1600">
                <a:solidFill>
                  <a:srgbClr val="000000"/>
                </a:solidFill>
                <a:latin typeface="Arial"/>
                <a:ea typeface="Arial"/>
                <a:cs typeface="Arial"/>
                <a:sym typeface="Arial"/>
              </a:defRPr>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2" name="Text Placeholder 29"/>
          <p:cNvSpPr/>
          <p:nvPr>
            <p:ph type="body" sz="quarter" idx="22" hasCustomPrompt="1"/>
          </p:nvPr>
        </p:nvSpPr>
        <p:spPr>
          <a:xfrm>
            <a:off x="481011" y="5916612"/>
            <a:ext cx="5614991" cy="482602"/>
          </a:xfrm>
          <a:prstGeom prst="rect">
            <a:avLst/>
          </a:prstGeom>
        </p:spPr>
        <p:txBody>
          <a:bodyPr lIns="45718" tIns="45718" rIns="45718" bIns="45718" anchor="b"/>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Short lorem ipsum or link?</a:t>
            </a:r>
          </a:p>
        </p:txBody>
      </p:sp>
      <p:sp>
        <p:nvSpPr>
          <p:cNvPr id="33"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37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375" name="Graphic 4"/>
          <p:cNvGrpSpPr/>
          <p:nvPr/>
        </p:nvGrpSpPr>
        <p:grpSpPr>
          <a:xfrm>
            <a:off x="11078619" y="458787"/>
            <a:ext cx="632991" cy="680886"/>
            <a:chOff x="0" y="0"/>
            <a:chExt cx="632989" cy="680885"/>
          </a:xfrm>
        </p:grpSpPr>
        <p:sp>
          <p:nvSpPr>
            <p:cNvPr id="371"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372"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373"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374"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grpSp>
      <p:sp>
        <p:nvSpPr>
          <p:cNvPr id="376"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377"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bg>
      <p:bgPr>
        <a:solidFill>
          <a:srgbClr val="F0F1F6"/>
        </a:solidFill>
      </p:bgPr>
    </p:bg>
    <p:spTree>
      <p:nvGrpSpPr>
        <p:cNvPr id="1" name=""/>
        <p:cNvGrpSpPr/>
        <p:nvPr/>
      </p:nvGrpSpPr>
      <p:grpSpPr>
        <a:xfrm>
          <a:off x="0" y="0"/>
          <a:ext cx="0" cy="0"/>
          <a:chOff x="0" y="0"/>
          <a:chExt cx="0" cy="0"/>
        </a:xfrm>
      </p:grpSpPr>
      <p:grpSp>
        <p:nvGrpSpPr>
          <p:cNvPr id="388" name="Graphic 7"/>
          <p:cNvGrpSpPr/>
          <p:nvPr/>
        </p:nvGrpSpPr>
        <p:grpSpPr>
          <a:xfrm>
            <a:off x="11078622" y="458786"/>
            <a:ext cx="632991" cy="680887"/>
            <a:chOff x="0" y="0"/>
            <a:chExt cx="632989" cy="680886"/>
          </a:xfrm>
        </p:grpSpPr>
        <p:sp>
          <p:nvSpPr>
            <p:cNvPr id="384"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85"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86"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387"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389"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390"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391"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392"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393"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394"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395"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396"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397"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398"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399"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400"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401"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402"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403"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404"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405"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406"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413" name="Google Shape;10;p2"/>
          <p:cNvSpPr/>
          <p:nvPr/>
        </p:nvSpPr>
        <p:spPr>
          <a:xfrm rot="10800000">
            <a:off x="5634799" y="3911400"/>
            <a:ext cx="922401" cy="518000"/>
          </a:xfrm>
          <a:prstGeom prst="triangle">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414" name="Google Shape;11;p2"/>
          <p:cNvSpPr/>
          <p:nvPr/>
        </p:nvSpPr>
        <p:spPr>
          <a:xfrm>
            <a:off x="-33" y="0"/>
            <a:ext cx="12192001" cy="4165600"/>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415" name="Title Text"/>
          <p:cNvSpPr txBox="1"/>
          <p:nvPr>
            <p:ph type="title"/>
          </p:nvPr>
        </p:nvSpPr>
        <p:spPr>
          <a:xfrm>
            <a:off x="548233" y="859067"/>
            <a:ext cx="11043201" cy="2812001"/>
          </a:xfrm>
          <a:prstGeom prst="rect">
            <a:avLst/>
          </a:prstGeom>
        </p:spPr>
        <p:txBody>
          <a:bodyPr/>
          <a:lstStyle>
            <a:lvl1pPr algn="ctr">
              <a:defRPr sz="8000">
                <a:solidFill>
                  <a:srgbClr val="FFFFFF"/>
                </a:solidFill>
              </a:defRPr>
            </a:lvl1pPr>
          </a:lstStyle>
          <a:p>
            <a:pPr/>
            <a:r>
              <a:t>Title Text</a:t>
            </a:r>
          </a:p>
        </p:txBody>
      </p:sp>
      <p:sp>
        <p:nvSpPr>
          <p:cNvPr id="416" name="Body Level One…"/>
          <p:cNvSpPr txBox="1"/>
          <p:nvPr>
            <p:ph type="body" sz="half" idx="1"/>
          </p:nvPr>
        </p:nvSpPr>
        <p:spPr>
          <a:xfrm>
            <a:off x="548233" y="4531000"/>
            <a:ext cx="11043201" cy="1680801"/>
          </a:xfrm>
          <a:prstGeom prst="rect">
            <a:avLst/>
          </a:prstGeom>
        </p:spPr>
        <p:txBody>
          <a:bodyPr anchor="ctr"/>
          <a:lstStyle>
            <a:lvl1pPr marL="342900" indent="-228600" algn="ctr">
              <a:lnSpc>
                <a:spcPct val="100000"/>
              </a:lnSpc>
              <a:buClrTx/>
              <a:buSzTx/>
              <a:buFontTx/>
              <a:buNone/>
              <a:defRPr sz="4800">
                <a:latin typeface="Oswald"/>
                <a:ea typeface="Oswald"/>
                <a:cs typeface="Oswald"/>
                <a:sym typeface="Oswald"/>
              </a:defRPr>
            </a:lvl1pPr>
            <a:lvl2pPr marL="342900" indent="254000" algn="ctr">
              <a:lnSpc>
                <a:spcPct val="100000"/>
              </a:lnSpc>
              <a:buClrTx/>
              <a:buSzTx/>
              <a:buFontTx/>
              <a:buNone/>
              <a:defRPr sz="4800">
                <a:latin typeface="Oswald"/>
                <a:ea typeface="Oswald"/>
                <a:cs typeface="Oswald"/>
                <a:sym typeface="Oswald"/>
              </a:defRPr>
            </a:lvl2pPr>
            <a:lvl3pPr marL="342900" indent="711200" algn="ctr">
              <a:lnSpc>
                <a:spcPct val="100000"/>
              </a:lnSpc>
              <a:buClrTx/>
              <a:buSzTx/>
              <a:buFontTx/>
              <a:buNone/>
              <a:defRPr sz="4800">
                <a:latin typeface="Oswald"/>
                <a:ea typeface="Oswald"/>
                <a:cs typeface="Oswald"/>
                <a:sym typeface="Oswald"/>
              </a:defRPr>
            </a:lvl3pPr>
            <a:lvl4pPr marL="342900" indent="1168400" algn="ctr">
              <a:lnSpc>
                <a:spcPct val="100000"/>
              </a:lnSpc>
              <a:buClrTx/>
              <a:buSzTx/>
              <a:buFontTx/>
              <a:buNone/>
              <a:defRPr sz="4800">
                <a:latin typeface="Oswald"/>
                <a:ea typeface="Oswald"/>
                <a:cs typeface="Oswald"/>
                <a:sym typeface="Oswald"/>
              </a:defRPr>
            </a:lvl4pPr>
            <a:lvl5pPr marL="342900" indent="1625600" algn="ctr">
              <a:lnSpc>
                <a:spcPct val="100000"/>
              </a:lnSpc>
              <a:buClrTx/>
              <a:buSzTx/>
              <a:buFontTx/>
              <a:buNone/>
              <a:defRPr sz="4800">
                <a:latin typeface="Oswald"/>
                <a:ea typeface="Oswald"/>
                <a:cs typeface="Oswald"/>
                <a:sym typeface="Oswald"/>
              </a:defRPr>
            </a:lvl5pPr>
          </a:lstStyle>
          <a:p>
            <a:pPr/>
            <a:r>
              <a:t>Body Level One</a:t>
            </a:r>
          </a:p>
          <a:p>
            <a:pPr lvl="1"/>
            <a:r>
              <a:t>Body Level Two</a:t>
            </a:r>
          </a:p>
          <a:p>
            <a:pPr lvl="2"/>
            <a:r>
              <a:t>Body Level Three</a:t>
            </a:r>
          </a:p>
          <a:p>
            <a:pPr lvl="3"/>
            <a:r>
              <a:t>Body Level Four</a:t>
            </a:r>
          </a:p>
          <a:p>
            <a:pPr lvl="4"/>
            <a:r>
              <a:t>Body Level Five</a:t>
            </a:r>
          </a:p>
        </p:txBody>
      </p:sp>
      <p:sp>
        <p:nvSpPr>
          <p:cNvPr id="4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424" name="Google Shape;16;p3"/>
          <p:cNvSpPr/>
          <p:nvPr/>
        </p:nvSpPr>
        <p:spPr>
          <a:xfrm>
            <a:off x="0" y="2089799"/>
            <a:ext cx="12192000" cy="2678401"/>
          </a:xfrm>
          <a:prstGeom prst="rect">
            <a:avLst/>
          </a:prstGeom>
          <a:solidFill>
            <a:srgbClr val="313331"/>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425" name="Title Text"/>
          <p:cNvSpPr txBox="1"/>
          <p:nvPr>
            <p:ph type="title"/>
          </p:nvPr>
        </p:nvSpPr>
        <p:spPr>
          <a:xfrm>
            <a:off x="574400" y="2519600"/>
            <a:ext cx="11043201" cy="2022001"/>
          </a:xfrm>
          <a:prstGeom prst="rect">
            <a:avLst/>
          </a:prstGeom>
        </p:spPr>
        <p:txBody>
          <a:bodyPr anchor="ctr"/>
          <a:lstStyle>
            <a:lvl1pPr algn="ctr">
              <a:defRPr sz="4800">
                <a:solidFill>
                  <a:srgbClr val="FFFFFF"/>
                </a:solidFill>
              </a:defRPr>
            </a:lvl1pPr>
          </a:lstStyle>
          <a:p>
            <a:pPr/>
            <a:r>
              <a:t>Title Text</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33" name="Title Text"/>
          <p:cNvSpPr txBox="1"/>
          <p:nvPr>
            <p:ph type="title"/>
          </p:nvPr>
        </p:nvSpPr>
        <p:spPr>
          <a:prstGeom prst="rect">
            <a:avLst/>
          </a:prstGeom>
        </p:spPr>
        <p:txBody>
          <a:bodyPr/>
          <a:lstStyle/>
          <a:p>
            <a:pPr/>
            <a:r>
              <a:t>Title Text</a:t>
            </a:r>
          </a:p>
        </p:txBody>
      </p:sp>
      <p:sp>
        <p:nvSpPr>
          <p:cNvPr id="43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42" name="Title Text"/>
          <p:cNvSpPr txBox="1"/>
          <p:nvPr>
            <p:ph type="title"/>
          </p:nvPr>
        </p:nvSpPr>
        <p:spPr>
          <a:prstGeom prst="rect">
            <a:avLst/>
          </a:prstGeom>
        </p:spPr>
        <p:txBody>
          <a:bodyPr/>
          <a:lstStyle/>
          <a:p>
            <a:pPr/>
            <a:r>
              <a:t>Title Text</a:t>
            </a:r>
          </a:p>
        </p:txBody>
      </p:sp>
      <p:sp>
        <p:nvSpPr>
          <p:cNvPr id="443" name="Body Level One…"/>
          <p:cNvSpPr txBox="1"/>
          <p:nvPr>
            <p:ph type="body" sz="half" idx="1"/>
          </p:nvPr>
        </p:nvSpPr>
        <p:spPr>
          <a:xfrm>
            <a:off x="415600" y="1958432"/>
            <a:ext cx="5333201" cy="4133202"/>
          </a:xfrm>
          <a:prstGeom prst="rect">
            <a:avLst/>
          </a:prstGeom>
        </p:spPr>
        <p:txBody>
          <a:bodyPr/>
          <a:lstStyle>
            <a:lvl1pPr indent="-423322">
              <a:buSzPts val="1900"/>
              <a:defRPr sz="1900"/>
            </a:lvl1pPr>
            <a:lvl2pPr marL="1295368" indent="-482588">
              <a:buSzPts val="1900"/>
              <a:defRPr sz="1900"/>
            </a:lvl2pPr>
            <a:lvl3pPr marL="1904952" indent="-482588">
              <a:buSzPts val="1900"/>
              <a:defRPr sz="1900"/>
            </a:lvl3pPr>
            <a:lvl4pPr marL="2514537" indent="-482587">
              <a:buSzPts val="1900"/>
              <a:defRPr sz="1900"/>
            </a:lvl4pPr>
            <a:lvl5pPr marL="3124122" indent="-482587">
              <a:buSzPts val="1900"/>
              <a:defRPr sz="1900"/>
            </a:lvl5pPr>
          </a:lstStyle>
          <a:p>
            <a:pPr/>
            <a:r>
              <a:t>Body Level One</a:t>
            </a:r>
          </a:p>
          <a:p>
            <a:pPr lvl="1"/>
            <a:r>
              <a:t>Body Level Two</a:t>
            </a:r>
          </a:p>
          <a:p>
            <a:pPr lvl="2"/>
            <a:r>
              <a:t>Body Level Three</a:t>
            </a:r>
          </a:p>
          <a:p>
            <a:pPr lvl="3"/>
            <a:r>
              <a:t>Body Level Four</a:t>
            </a:r>
          </a:p>
          <a:p>
            <a:pPr lvl="4"/>
            <a:r>
              <a:t>Body Level Five</a:t>
            </a:r>
          </a:p>
        </p:txBody>
      </p:sp>
      <p:sp>
        <p:nvSpPr>
          <p:cNvPr id="444" name="Google Shape;28;p5"/>
          <p:cNvSpPr txBox="1"/>
          <p:nvPr>
            <p:ph type="body" sz="half" idx="21"/>
          </p:nvPr>
        </p:nvSpPr>
        <p:spPr>
          <a:xfrm>
            <a:off x="6443200" y="1958432"/>
            <a:ext cx="5333201" cy="4133201"/>
          </a:xfrm>
          <a:prstGeom prst="rect">
            <a:avLst/>
          </a:prstGeom>
        </p:spPr>
        <p:txBody>
          <a:bodyPr/>
          <a:lstStyle/>
          <a:p>
            <a:pPr indent="-423322">
              <a:buSzPts val="1900"/>
              <a:defRPr sz="1900"/>
            </a:pPr>
          </a:p>
        </p:txBody>
      </p:sp>
      <p:sp>
        <p:nvSpPr>
          <p:cNvPr id="4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452" name="Title Text"/>
          <p:cNvSpPr txBox="1"/>
          <p:nvPr>
            <p:ph type="title"/>
          </p:nvPr>
        </p:nvSpPr>
        <p:spPr>
          <a:prstGeom prst="rect">
            <a:avLst/>
          </a:prstGeom>
        </p:spPr>
        <p:txBody>
          <a:bodyPr/>
          <a:lstStyle/>
          <a:p>
            <a:pPr/>
            <a:r>
              <a:t>Title Text</a:t>
            </a:r>
          </a:p>
        </p:txBody>
      </p:sp>
      <p:sp>
        <p:nvSpPr>
          <p:cNvPr id="4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460" name="Google Shape;34;p7"/>
          <p:cNvSpPr/>
          <p:nvPr/>
        </p:nvSpPr>
        <p:spPr>
          <a:xfrm>
            <a:off x="558232" y="1943716"/>
            <a:ext cx="818801" cy="1"/>
          </a:xfrm>
          <a:prstGeom prst="line">
            <a:avLst/>
          </a:prstGeom>
          <a:ln w="19050">
            <a:solidFill>
              <a:srgbClr val="424242"/>
            </a:solidFill>
            <a:prstDash val="lgDash"/>
          </a:ln>
        </p:spPr>
        <p:txBody>
          <a:bodyPr lIns="45718" tIns="45718" rIns="45718" bIns="45718"/>
          <a:lstStyle/>
          <a:p>
            <a:pPr/>
          </a:p>
        </p:txBody>
      </p:sp>
      <p:sp>
        <p:nvSpPr>
          <p:cNvPr id="461" name="Title Text"/>
          <p:cNvSpPr txBox="1"/>
          <p:nvPr>
            <p:ph type="title"/>
          </p:nvPr>
        </p:nvSpPr>
        <p:spPr>
          <a:xfrm>
            <a:off x="415600" y="842400"/>
            <a:ext cx="3744001" cy="1007601"/>
          </a:xfrm>
          <a:prstGeom prst="rect">
            <a:avLst/>
          </a:prstGeom>
        </p:spPr>
        <p:txBody>
          <a:bodyPr/>
          <a:lstStyle>
            <a:lvl1pPr>
              <a:defRPr sz="3200"/>
            </a:lvl1pPr>
          </a:lstStyle>
          <a:p>
            <a:pPr/>
            <a:r>
              <a:t>Title Text</a:t>
            </a:r>
          </a:p>
        </p:txBody>
      </p:sp>
      <p:sp>
        <p:nvSpPr>
          <p:cNvPr id="462" name="Body Level One…"/>
          <p:cNvSpPr txBox="1"/>
          <p:nvPr>
            <p:ph type="body" sz="quarter" idx="1"/>
          </p:nvPr>
        </p:nvSpPr>
        <p:spPr>
          <a:xfrm>
            <a:off x="415600" y="2157604"/>
            <a:ext cx="3744001" cy="3934402"/>
          </a:xfrm>
          <a:prstGeom prst="rect">
            <a:avLst/>
          </a:prstGeom>
        </p:spPr>
        <p:txBody>
          <a:bodyPr/>
          <a:lstStyle>
            <a:lvl1pPr indent="-406389">
              <a:buSzPts val="1600"/>
              <a:defRPr sz="1600"/>
            </a:lvl1pPr>
            <a:lvl2pPr marL="1219169" indent="-406390">
              <a:buSzPts val="1600"/>
              <a:defRPr sz="1600"/>
            </a:lvl2pPr>
            <a:lvl3pPr marL="1828754" indent="-406390">
              <a:buSzPts val="1600"/>
              <a:defRPr sz="1600"/>
            </a:lvl3pPr>
            <a:lvl4pPr marL="2438338" indent="-406389">
              <a:buSzPts val="1600"/>
              <a:defRPr sz="1600"/>
            </a:lvl4pPr>
            <a:lvl5pPr marL="3047924" indent="-406389">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4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313331"/>
        </a:solidFill>
      </p:bgPr>
    </p:bg>
    <p:spTree>
      <p:nvGrpSpPr>
        <p:cNvPr id="1" name=""/>
        <p:cNvGrpSpPr/>
        <p:nvPr/>
      </p:nvGrpSpPr>
      <p:grpSpPr>
        <a:xfrm>
          <a:off x="0" y="0"/>
          <a:ext cx="0" cy="0"/>
          <a:chOff x="0" y="0"/>
          <a:chExt cx="0" cy="0"/>
        </a:xfrm>
      </p:grpSpPr>
      <p:sp>
        <p:nvSpPr>
          <p:cNvPr id="470" name="Title Text"/>
          <p:cNvSpPr txBox="1"/>
          <p:nvPr>
            <p:ph type="title"/>
          </p:nvPr>
        </p:nvSpPr>
        <p:spPr>
          <a:xfrm>
            <a:off x="653666" y="705199"/>
            <a:ext cx="7570801" cy="5447602"/>
          </a:xfrm>
          <a:prstGeom prst="rect">
            <a:avLst/>
          </a:prstGeom>
        </p:spPr>
        <p:txBody>
          <a:bodyPr anchor="ctr"/>
          <a:lstStyle>
            <a:lvl1pPr>
              <a:defRPr sz="7200">
                <a:solidFill>
                  <a:srgbClr val="FFFFFF"/>
                </a:solidFill>
              </a:defRPr>
            </a:lvl1pPr>
          </a:lstStyle>
          <a:p>
            <a:pPr/>
            <a:r>
              <a:t>Title Text</a:t>
            </a:r>
          </a:p>
        </p:txBody>
      </p:sp>
      <p:sp>
        <p:nvSpPr>
          <p:cNvPr id="47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bg>
      <p:bgPr>
        <a:solidFill>
          <a:srgbClr val="313331"/>
        </a:solidFill>
      </p:bgPr>
    </p:bg>
    <p:spTree>
      <p:nvGrpSpPr>
        <p:cNvPr id="1" name=""/>
        <p:cNvGrpSpPr/>
        <p:nvPr/>
      </p:nvGrpSpPr>
      <p:grpSpPr>
        <a:xfrm>
          <a:off x="0" y="0"/>
          <a:ext cx="0" cy="0"/>
          <a:chOff x="0" y="0"/>
          <a:chExt cx="0" cy="0"/>
        </a:xfrm>
      </p:grpSpPr>
      <p:sp>
        <p:nvSpPr>
          <p:cNvPr id="478" name="Google Shape;42;p9"/>
          <p:cNvSpPr/>
          <p:nvPr/>
        </p:nvSpPr>
        <p:spPr>
          <a:xfrm>
            <a:off x="6096000" y="233"/>
            <a:ext cx="6096000" cy="6858001"/>
          </a:xfrm>
          <a:prstGeom prst="rect">
            <a:avLst/>
          </a:prstGeom>
          <a:solidFill>
            <a:srgbClr val="FFFFFF"/>
          </a:solidFill>
          <a:ln w="12700">
            <a:miter lim="400000"/>
          </a:ln>
        </p:spPr>
        <p:txBody>
          <a:bodyPr lIns="45718" tIns="45718" rIns="45718" bIns="45718" anchor="ctr"/>
          <a:lstStyle/>
          <a:p>
            <a:pPr>
              <a:defRPr>
                <a:solidFill>
                  <a:srgbClr val="E91D63"/>
                </a:solidFill>
                <a:latin typeface="Arial"/>
                <a:ea typeface="Arial"/>
                <a:cs typeface="Arial"/>
                <a:sym typeface="Arial"/>
              </a:defRPr>
            </a:pPr>
          </a:p>
        </p:txBody>
      </p:sp>
      <p:sp>
        <p:nvSpPr>
          <p:cNvPr id="479" name="Google Shape;43;p9"/>
          <p:cNvSpPr/>
          <p:nvPr/>
        </p:nvSpPr>
        <p:spPr>
          <a:xfrm>
            <a:off x="6706233" y="5994000"/>
            <a:ext cx="769601" cy="1"/>
          </a:xfrm>
          <a:prstGeom prst="line">
            <a:avLst/>
          </a:prstGeom>
          <a:ln w="19050">
            <a:solidFill>
              <a:srgbClr val="E91D63"/>
            </a:solidFill>
            <a:prstDash val="lgDash"/>
          </a:ln>
        </p:spPr>
        <p:txBody>
          <a:bodyPr lIns="45718" tIns="45718" rIns="45718" bIns="45718"/>
          <a:lstStyle/>
          <a:p>
            <a:pPr/>
          </a:p>
        </p:txBody>
      </p:sp>
      <p:sp>
        <p:nvSpPr>
          <p:cNvPr id="480" name="Title Text"/>
          <p:cNvSpPr txBox="1"/>
          <p:nvPr>
            <p:ph type="title"/>
          </p:nvPr>
        </p:nvSpPr>
        <p:spPr>
          <a:xfrm>
            <a:off x="354000" y="1438333"/>
            <a:ext cx="5393600" cy="2385600"/>
          </a:xfrm>
          <a:prstGeom prst="rect">
            <a:avLst/>
          </a:prstGeom>
        </p:spPr>
        <p:txBody>
          <a:bodyPr/>
          <a:lstStyle>
            <a:lvl1pPr algn="ctr">
              <a:defRPr sz="6100">
                <a:solidFill>
                  <a:srgbClr val="FFFFFF"/>
                </a:solidFill>
              </a:defRPr>
            </a:lvl1pPr>
          </a:lstStyle>
          <a:p>
            <a:pPr/>
            <a:r>
              <a:t>Title Text</a:t>
            </a:r>
          </a:p>
        </p:txBody>
      </p:sp>
      <p:sp>
        <p:nvSpPr>
          <p:cNvPr id="481" name="Body Level One…"/>
          <p:cNvSpPr txBox="1"/>
          <p:nvPr>
            <p:ph type="body" sz="quarter" idx="1"/>
          </p:nvPr>
        </p:nvSpPr>
        <p:spPr>
          <a:xfrm>
            <a:off x="354000" y="3895201"/>
            <a:ext cx="5393600" cy="1794000"/>
          </a:xfrm>
          <a:prstGeom prst="rect">
            <a:avLst/>
          </a:prstGeom>
        </p:spPr>
        <p:txBody>
          <a:bodyPr/>
          <a:lstStyle>
            <a:lvl1pPr marL="342900" indent="-228600" algn="ctr">
              <a:lnSpc>
                <a:spcPct val="100000"/>
              </a:lnSpc>
              <a:buClrTx/>
              <a:buSzTx/>
              <a:buFontTx/>
              <a:buNone/>
              <a:defRPr sz="2500">
                <a:solidFill>
                  <a:srgbClr val="FFFFFF"/>
                </a:solidFill>
              </a:defRPr>
            </a:lvl1pPr>
            <a:lvl2pPr marL="342900" indent="254000" algn="ctr">
              <a:lnSpc>
                <a:spcPct val="100000"/>
              </a:lnSpc>
              <a:buClrTx/>
              <a:buSzTx/>
              <a:buFontTx/>
              <a:buNone/>
              <a:defRPr sz="2500">
                <a:solidFill>
                  <a:srgbClr val="FFFFFF"/>
                </a:solidFill>
              </a:defRPr>
            </a:lvl2pPr>
            <a:lvl3pPr marL="342900" indent="711200" algn="ctr">
              <a:lnSpc>
                <a:spcPct val="100000"/>
              </a:lnSpc>
              <a:buClrTx/>
              <a:buSzTx/>
              <a:buFontTx/>
              <a:buNone/>
              <a:defRPr sz="2500">
                <a:solidFill>
                  <a:srgbClr val="FFFFFF"/>
                </a:solidFill>
              </a:defRPr>
            </a:lvl3pPr>
            <a:lvl4pPr marL="342900" indent="1168400" algn="ctr">
              <a:lnSpc>
                <a:spcPct val="100000"/>
              </a:lnSpc>
              <a:buClrTx/>
              <a:buSzTx/>
              <a:buFontTx/>
              <a:buNone/>
              <a:defRPr sz="2500">
                <a:solidFill>
                  <a:srgbClr val="FFFFFF"/>
                </a:solidFill>
              </a:defRPr>
            </a:lvl4pPr>
            <a:lvl5pPr marL="342900" indent="1625600" algn="ctr">
              <a:lnSpc>
                <a:spcPct val="100000"/>
              </a:lnSpc>
              <a:buClrTx/>
              <a:buSzTx/>
              <a:buFontTx/>
              <a:buNone/>
              <a:defRPr sz="2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82" name="Google Shape;46;p9"/>
          <p:cNvSpPr txBox="1"/>
          <p:nvPr>
            <p:ph type="body" sz="half" idx="21"/>
          </p:nvPr>
        </p:nvSpPr>
        <p:spPr>
          <a:xfrm>
            <a:off x="6586000" y="965599"/>
            <a:ext cx="5116001" cy="4926801"/>
          </a:xfrm>
          <a:prstGeom prst="rect">
            <a:avLst/>
          </a:prstGeom>
        </p:spPr>
        <p:txBody>
          <a:bodyPr anchor="ctr"/>
          <a:lstStyle/>
          <a:p>
            <a:pPr/>
          </a:p>
        </p:txBody>
      </p:sp>
      <p:sp>
        <p:nvSpPr>
          <p:cNvPr id="4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4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45" name="Graphic 4"/>
          <p:cNvGrpSpPr/>
          <p:nvPr/>
        </p:nvGrpSpPr>
        <p:grpSpPr>
          <a:xfrm>
            <a:off x="11078619" y="458787"/>
            <a:ext cx="632991" cy="680886"/>
            <a:chOff x="0" y="0"/>
            <a:chExt cx="632989" cy="680885"/>
          </a:xfrm>
        </p:grpSpPr>
        <p:sp>
          <p:nvSpPr>
            <p:cNvPr id="41" name="Freeform 9"/>
            <p:cNvSpPr/>
            <p:nvPr/>
          </p:nvSpPr>
          <p:spPr>
            <a:xfrm>
              <a:off x="141653" y="388084"/>
              <a:ext cx="132746"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42" name="Freeform 10"/>
            <p:cNvSpPr/>
            <p:nvPr/>
          </p:nvSpPr>
          <p:spPr>
            <a:xfrm>
              <a:off x="138090" y="251333"/>
              <a:ext cx="357255" cy="123447"/>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43" name="Freeform 11"/>
            <p:cNvSpPr/>
            <p:nvPr/>
          </p:nvSpPr>
          <p:spPr>
            <a:xfrm>
              <a:off x="359034" y="388084"/>
              <a:ext cx="132747" cy="1068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sp>
          <p:nvSpPr>
            <p:cNvPr id="44" name="Freeform 12"/>
            <p:cNvSpPr/>
            <p:nvPr/>
          </p:nvSpPr>
          <p:spPr>
            <a:xfrm>
              <a:off x="-1" y="0"/>
              <a:ext cx="632991" cy="680886"/>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p>
          </p:txBody>
        </p:sp>
      </p:grpSp>
      <p:sp>
        <p:nvSpPr>
          <p:cNvPr id="46" name="Picture Placeholder 2"/>
          <p:cNvSpPr/>
          <p:nvPr>
            <p:ph type="pic" idx="21"/>
          </p:nvPr>
        </p:nvSpPr>
        <p:spPr>
          <a:xfrm>
            <a:off x="479612" y="1854200"/>
            <a:ext cx="11231996" cy="5003800"/>
          </a:xfrm>
          <a:prstGeom prst="rect">
            <a:avLst/>
          </a:prstGeom>
        </p:spPr>
        <p:txBody>
          <a:bodyPr lIns="91439" tIns="45719" rIns="91439" bIns="45719">
            <a:noAutofit/>
          </a:bodyPr>
          <a:lstStyle/>
          <a:p>
            <a:pPr/>
          </a:p>
        </p:txBody>
      </p:sp>
      <p:sp>
        <p:nvSpPr>
          <p:cNvPr id="47"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490" name="Body Level One…"/>
          <p:cNvSpPr txBox="1"/>
          <p:nvPr>
            <p:ph type="body" sz="quarter" idx="1"/>
          </p:nvPr>
        </p:nvSpPr>
        <p:spPr>
          <a:xfrm>
            <a:off x="415600" y="5640766"/>
            <a:ext cx="7998401" cy="806801"/>
          </a:xfrm>
          <a:prstGeom prst="rect">
            <a:avLst/>
          </a:prstGeom>
        </p:spPr>
        <p:txBody>
          <a:bodyPr anchor="ctr"/>
          <a:lstStyle>
            <a:lvl1pPr marL="304792" indent="0">
              <a:lnSpc>
                <a:spcPct val="100000"/>
              </a:lnSpc>
              <a:buClrTx/>
              <a:buSzTx/>
              <a:buFontTx/>
              <a:buNone/>
              <a:defRPr b="1" sz="2800">
                <a:latin typeface="Arial"/>
                <a:ea typeface="Arial"/>
                <a:cs typeface="Arial"/>
                <a:sym typeface="Arial"/>
              </a:defRPr>
            </a:lvl1pPr>
            <a:lvl2pPr marL="1064794" indent="-467894">
              <a:lnSpc>
                <a:spcPct val="100000"/>
              </a:lnSpc>
              <a:buClrTx/>
              <a:buSzPts val="2800"/>
              <a:buFontTx/>
              <a:defRPr b="1" sz="2800">
                <a:latin typeface="Arial"/>
                <a:ea typeface="Arial"/>
                <a:cs typeface="Arial"/>
                <a:sym typeface="Arial"/>
              </a:defRPr>
            </a:lvl2pPr>
            <a:lvl3pPr marL="1521994" indent="-467894">
              <a:lnSpc>
                <a:spcPct val="100000"/>
              </a:lnSpc>
              <a:buClrTx/>
              <a:buSzPts val="2800"/>
              <a:buFontTx/>
              <a:defRPr b="1" sz="2800">
                <a:latin typeface="Arial"/>
                <a:ea typeface="Arial"/>
                <a:cs typeface="Arial"/>
                <a:sym typeface="Arial"/>
              </a:defRPr>
            </a:lvl3pPr>
            <a:lvl4pPr marL="1979194" indent="-467894">
              <a:lnSpc>
                <a:spcPct val="100000"/>
              </a:lnSpc>
              <a:buClrTx/>
              <a:buSzPts val="2800"/>
              <a:buFontTx/>
              <a:defRPr b="1" sz="2800">
                <a:latin typeface="Arial"/>
                <a:ea typeface="Arial"/>
                <a:cs typeface="Arial"/>
                <a:sym typeface="Arial"/>
              </a:defRPr>
            </a:lvl4pPr>
            <a:lvl5pPr marL="2436394" indent="-467894">
              <a:lnSpc>
                <a:spcPct val="100000"/>
              </a:lnSpc>
              <a:buClrTx/>
              <a:buSzPts val="2800"/>
              <a:buFontTx/>
              <a:defRPr b="1"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498" name="Google Shape;52;p11"/>
          <p:cNvSpPr/>
          <p:nvPr/>
        </p:nvSpPr>
        <p:spPr>
          <a:xfrm>
            <a:off x="551032" y="3984366"/>
            <a:ext cx="1214001" cy="1"/>
          </a:xfrm>
          <a:prstGeom prst="line">
            <a:avLst/>
          </a:prstGeom>
          <a:ln w="28575">
            <a:solidFill>
              <a:srgbClr val="E91D63"/>
            </a:solidFill>
            <a:prstDash val="lgDash"/>
          </a:ln>
        </p:spPr>
        <p:txBody>
          <a:bodyPr lIns="45718" tIns="45718" rIns="45718" bIns="45718"/>
          <a:lstStyle/>
          <a:p>
            <a:pPr/>
          </a:p>
        </p:txBody>
      </p:sp>
      <p:sp>
        <p:nvSpPr>
          <p:cNvPr id="499" name="xx%"/>
          <p:cNvSpPr txBox="1"/>
          <p:nvPr>
            <p:ph type="title" hasCustomPrompt="1"/>
          </p:nvPr>
        </p:nvSpPr>
        <p:spPr>
          <a:xfrm>
            <a:off x="415600" y="1474833"/>
            <a:ext cx="11360801" cy="2618001"/>
          </a:xfrm>
          <a:prstGeom prst="rect">
            <a:avLst/>
          </a:prstGeom>
        </p:spPr>
        <p:txBody>
          <a:bodyPr/>
          <a:lstStyle>
            <a:lvl1pPr>
              <a:defRPr sz="16000"/>
            </a:lvl1pPr>
          </a:lstStyle>
          <a:p>
            <a:pPr/>
            <a:r>
              <a:t>xx%</a:t>
            </a:r>
          </a:p>
        </p:txBody>
      </p:sp>
      <p:sp>
        <p:nvSpPr>
          <p:cNvPr id="500" name="Body Level One…"/>
          <p:cNvSpPr txBox="1"/>
          <p:nvPr>
            <p:ph type="body" sz="half" idx="1"/>
          </p:nvPr>
        </p:nvSpPr>
        <p:spPr>
          <a:xfrm>
            <a:off x="415600" y="4202967"/>
            <a:ext cx="11360801" cy="17344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5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519" name="Graphic 7"/>
          <p:cNvGrpSpPr/>
          <p:nvPr/>
        </p:nvGrpSpPr>
        <p:grpSpPr>
          <a:xfrm>
            <a:off x="11078622" y="458785"/>
            <a:ext cx="632993" cy="680888"/>
            <a:chOff x="0" y="0"/>
            <a:chExt cx="632992" cy="680887"/>
          </a:xfrm>
        </p:grpSpPr>
        <p:sp>
          <p:nvSpPr>
            <p:cNvPr id="515"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16"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17"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18"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520"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521" name="Text Placeholder 3"/>
          <p:cNvSpPr/>
          <p:nvPr>
            <p:ph type="body" sz="quarter" idx="21" hasCustomPrompt="1"/>
          </p:nvPr>
        </p:nvSpPr>
        <p:spPr>
          <a:xfrm>
            <a:off x="3281688" y="1821807"/>
            <a:ext cx="3750858" cy="32972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522"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523" name="Naudinga informacija"/>
          <p:cNvSpPr txBox="1"/>
          <p:nvPr>
            <p:ph type="title" hasCustomPrompt="1"/>
          </p:nvPr>
        </p:nvSpPr>
        <p:spPr>
          <a:xfrm>
            <a:off x="480390" y="5032099"/>
            <a:ext cx="2343494" cy="1365254"/>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524" name="Text Placeholder 3"/>
          <p:cNvSpPr/>
          <p:nvPr>
            <p:ph type="body" sz="quarter" idx="23" hasCustomPrompt="1"/>
          </p:nvPr>
        </p:nvSpPr>
        <p:spPr>
          <a:xfrm>
            <a:off x="7503551" y="1821807"/>
            <a:ext cx="4208061" cy="791172"/>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525" name="Text Placeholder 3"/>
          <p:cNvSpPr/>
          <p:nvPr>
            <p:ph type="body" sz="quarter" idx="24" hasCustomPrompt="1"/>
          </p:nvPr>
        </p:nvSpPr>
        <p:spPr>
          <a:xfrm>
            <a:off x="3281688" y="2727012"/>
            <a:ext cx="3750858" cy="32972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526"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527" name="Text Placeholder 3"/>
          <p:cNvSpPr/>
          <p:nvPr>
            <p:ph type="body" sz="quarter" idx="26" hasCustomPrompt="1"/>
          </p:nvPr>
        </p:nvSpPr>
        <p:spPr>
          <a:xfrm>
            <a:off x="7503551" y="2724846"/>
            <a:ext cx="4208061" cy="898748"/>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528" name="Text Placeholder 3"/>
          <p:cNvSpPr/>
          <p:nvPr>
            <p:ph type="body" sz="quarter" idx="27" hasCustomPrompt="1"/>
          </p:nvPr>
        </p:nvSpPr>
        <p:spPr>
          <a:xfrm>
            <a:off x="3281688" y="3650608"/>
            <a:ext cx="3750858" cy="32972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529"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530" name="Text Placeholder 3"/>
          <p:cNvSpPr/>
          <p:nvPr>
            <p:ph type="body" sz="quarter" idx="29" hasCustomPrompt="1"/>
          </p:nvPr>
        </p:nvSpPr>
        <p:spPr>
          <a:xfrm>
            <a:off x="7503551" y="3666016"/>
            <a:ext cx="4208061"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531" name="Text Placeholder 3"/>
          <p:cNvSpPr/>
          <p:nvPr>
            <p:ph type="body" sz="quarter" idx="30" hasCustomPrompt="1"/>
          </p:nvPr>
        </p:nvSpPr>
        <p:spPr>
          <a:xfrm>
            <a:off x="3281688" y="4571989"/>
            <a:ext cx="3750858" cy="32972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532"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533" name="Text Placeholder 3"/>
          <p:cNvSpPr/>
          <p:nvPr>
            <p:ph type="body" sz="quarter" idx="32" hasCustomPrompt="1"/>
          </p:nvPr>
        </p:nvSpPr>
        <p:spPr>
          <a:xfrm>
            <a:off x="3281688" y="5493370"/>
            <a:ext cx="3750858" cy="329722"/>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534"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535" name="Text Placeholder 3"/>
          <p:cNvSpPr/>
          <p:nvPr>
            <p:ph type="body" sz="quarter" idx="34" hasCustomPrompt="1"/>
          </p:nvPr>
        </p:nvSpPr>
        <p:spPr>
          <a:xfrm>
            <a:off x="7503551" y="4605022"/>
            <a:ext cx="4208061"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536" name="Text Placeholder 3"/>
          <p:cNvSpPr/>
          <p:nvPr>
            <p:ph type="body" sz="quarter" idx="35" hasCustomPrompt="1"/>
          </p:nvPr>
        </p:nvSpPr>
        <p:spPr>
          <a:xfrm>
            <a:off x="7503551" y="5493370"/>
            <a:ext cx="4208061"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537" name="Slide Number"/>
          <p:cNvSpPr txBox="1"/>
          <p:nvPr>
            <p:ph type="sldNum" sz="quarter" idx="2"/>
          </p:nvPr>
        </p:nvSpPr>
        <p:spPr>
          <a:xfrm>
            <a:off x="8427485" y="6206056"/>
            <a:ext cx="310116" cy="300590"/>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bg>
      <p:bgPr>
        <a:solidFill>
          <a:srgbClr val="F0F1F6"/>
        </a:solidFill>
      </p:bgPr>
    </p:bg>
    <p:spTree>
      <p:nvGrpSpPr>
        <p:cNvPr id="1" name=""/>
        <p:cNvGrpSpPr/>
        <p:nvPr/>
      </p:nvGrpSpPr>
      <p:grpSpPr>
        <a:xfrm>
          <a:off x="0" y="0"/>
          <a:ext cx="0" cy="0"/>
          <a:chOff x="0" y="0"/>
          <a:chExt cx="0" cy="0"/>
        </a:xfrm>
      </p:grpSpPr>
      <p:sp>
        <p:nvSpPr>
          <p:cNvPr id="54"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defRPr>
            </a:pPr>
          </a:p>
        </p:txBody>
      </p:sp>
      <p:sp>
        <p:nvSpPr>
          <p:cNvPr id="55"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FEFFFF"/>
                </a:solidFill>
                <a:latin typeface="Arial"/>
                <a:ea typeface="Arial"/>
                <a:cs typeface="Arial"/>
                <a:sym typeface="Arial"/>
              </a:defRPr>
            </a:lvl1pPr>
            <a:lvl2pPr marL="0" indent="0">
              <a:lnSpc>
                <a:spcPct val="90000"/>
              </a:lnSpc>
              <a:spcBef>
                <a:spcPts val="1000"/>
              </a:spcBef>
              <a:buClrTx/>
              <a:buSzTx/>
              <a:buFontTx/>
              <a:buNone/>
              <a:defRPr sz="1300">
                <a:solidFill>
                  <a:srgbClr val="FEFFFF"/>
                </a:solidFill>
                <a:latin typeface="Arial"/>
                <a:ea typeface="Arial"/>
                <a:cs typeface="Arial"/>
                <a:sym typeface="Arial"/>
              </a:defRPr>
            </a:lvl2pPr>
            <a:lvl3pPr marL="0" indent="0">
              <a:lnSpc>
                <a:spcPct val="90000"/>
              </a:lnSpc>
              <a:spcBef>
                <a:spcPts val="1000"/>
              </a:spcBef>
              <a:buClrTx/>
              <a:buSzTx/>
              <a:buFontTx/>
              <a:buNone/>
              <a:defRPr sz="1300">
                <a:solidFill>
                  <a:srgbClr val="FEFFFF"/>
                </a:solidFill>
                <a:latin typeface="Arial"/>
                <a:ea typeface="Arial"/>
                <a:cs typeface="Arial"/>
                <a:sym typeface="Arial"/>
              </a:defRPr>
            </a:lvl3pPr>
            <a:lvl4pPr marL="0" indent="0">
              <a:lnSpc>
                <a:spcPct val="90000"/>
              </a:lnSpc>
              <a:spcBef>
                <a:spcPts val="1000"/>
              </a:spcBef>
              <a:buClrTx/>
              <a:buSzTx/>
              <a:buFontTx/>
              <a:buNone/>
              <a:defRPr sz="1300">
                <a:solidFill>
                  <a:srgbClr val="FEFFFF"/>
                </a:solidFill>
                <a:latin typeface="Arial"/>
                <a:ea typeface="Arial"/>
                <a:cs typeface="Arial"/>
                <a:sym typeface="Arial"/>
              </a:defRPr>
            </a:lvl4pPr>
            <a:lvl5pPr marL="0" indent="0">
              <a:lnSpc>
                <a:spcPct val="90000"/>
              </a:lnSpc>
              <a:spcBef>
                <a:spcPts val="1000"/>
              </a:spcBef>
              <a:buClrTx/>
              <a:buSzTx/>
              <a:buFontTx/>
              <a:buNone/>
              <a:defRPr sz="1300">
                <a:solidFill>
                  <a:srgbClr val="FEFFFF"/>
                </a:solidFill>
                <a:latin typeface="Arial"/>
                <a:ea typeface="Arial"/>
                <a:cs typeface="Arial"/>
                <a:sym typeface="Arial"/>
              </a:defRPr>
            </a:lvl5pPr>
          </a:lstStyle>
          <a:p>
            <a:pPr/>
            <a:r>
              <a:t>Prezentacijos pavadinimas</a:t>
            </a:r>
          </a:p>
          <a:p>
            <a:pPr lvl="1"/>
            <a:r>
              <a:t/>
            </a:r>
          </a:p>
          <a:p>
            <a:pPr lvl="2"/>
            <a:r>
              <a:t/>
            </a:r>
          </a:p>
          <a:p>
            <a:pPr lvl="3"/>
            <a:r>
              <a:t/>
            </a:r>
          </a:p>
          <a:p>
            <a:pPr lvl="4"/>
            <a:r>
              <a:t/>
            </a:r>
          </a:p>
        </p:txBody>
      </p:sp>
      <p:grpSp>
        <p:nvGrpSpPr>
          <p:cNvPr id="60" name="Graphic 7"/>
          <p:cNvGrpSpPr/>
          <p:nvPr/>
        </p:nvGrpSpPr>
        <p:grpSpPr>
          <a:xfrm>
            <a:off x="11078622" y="458786"/>
            <a:ext cx="632991" cy="680887"/>
            <a:chOff x="0" y="0"/>
            <a:chExt cx="632989" cy="680886"/>
          </a:xfrm>
        </p:grpSpPr>
        <p:sp>
          <p:nvSpPr>
            <p:cNvPr id="56"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7"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8"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59"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61" name="Text Placeholder 3"/>
          <p:cNvSpPr/>
          <p:nvPr>
            <p:ph type="body" sz="quarter" idx="21" hasCustomPrompt="1"/>
          </p:nvPr>
        </p:nvSpPr>
        <p:spPr>
          <a:xfrm>
            <a:off x="6557681" y="3193408"/>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62" name="Text Placeholder 3"/>
          <p:cNvSpPr/>
          <p:nvPr>
            <p:ph type="body" sz="quarter" idx="22" hasCustomPrompt="1"/>
          </p:nvPr>
        </p:nvSpPr>
        <p:spPr>
          <a:xfrm>
            <a:off x="6557681" y="4336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63" name="Text Placeholder 3"/>
          <p:cNvSpPr/>
          <p:nvPr>
            <p:ph type="body" sz="quarter" idx="23" hasCustomPrompt="1"/>
          </p:nvPr>
        </p:nvSpPr>
        <p:spPr>
          <a:xfrm>
            <a:off x="6557681" y="5479410"/>
            <a:ext cx="5154708"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64" name="Picture Placeholder 2"/>
          <p:cNvSpPr/>
          <p:nvPr>
            <p:ph type="pic" sz="quarter" idx="24"/>
          </p:nvPr>
        </p:nvSpPr>
        <p:spPr>
          <a:xfrm>
            <a:off x="1045319" y="1674054"/>
            <a:ext cx="3924971" cy="3988238"/>
          </a:xfrm>
          <a:prstGeom prst="rect">
            <a:avLst/>
          </a:prstGeom>
        </p:spPr>
        <p:txBody>
          <a:bodyPr lIns="91439" tIns="45719" rIns="91439" bIns="45719">
            <a:noAutofit/>
          </a:bodyPr>
          <a:lstStyle/>
          <a:p>
            <a:pPr/>
          </a:p>
        </p:txBody>
      </p:sp>
      <p:sp>
        <p:nvSpPr>
          <p:cNvPr id="65"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66"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bg>
      <p:bgPr>
        <a:solidFill>
          <a:srgbClr val="F0F1F6"/>
        </a:solidFill>
      </p:bgPr>
    </p:bg>
    <p:spTree>
      <p:nvGrpSpPr>
        <p:cNvPr id="1" name=""/>
        <p:cNvGrpSpPr/>
        <p:nvPr/>
      </p:nvGrpSpPr>
      <p:grpSpPr>
        <a:xfrm>
          <a:off x="0" y="0"/>
          <a:ext cx="0" cy="0"/>
          <a:chOff x="0" y="0"/>
          <a:chExt cx="0" cy="0"/>
        </a:xfrm>
      </p:grpSpPr>
      <p:grpSp>
        <p:nvGrpSpPr>
          <p:cNvPr id="77" name="Graphic 7"/>
          <p:cNvGrpSpPr/>
          <p:nvPr/>
        </p:nvGrpSpPr>
        <p:grpSpPr>
          <a:xfrm>
            <a:off x="11078622" y="458786"/>
            <a:ext cx="632991" cy="680887"/>
            <a:chOff x="0" y="0"/>
            <a:chExt cx="632989" cy="680886"/>
          </a:xfrm>
        </p:grpSpPr>
        <p:sp>
          <p:nvSpPr>
            <p:cNvPr id="7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7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78"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79"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lstStyle>
            <a:lvl1pPr>
              <a:lnSpc>
                <a:spcPct val="90000"/>
              </a:lnSpc>
              <a:defRPr>
                <a:solidFill>
                  <a:srgbClr val="000000"/>
                </a:solidFill>
              </a:defRPr>
            </a:lvl1pPr>
          </a:lstStyle>
          <a:p>
            <a:pPr/>
            <a:r>
              <a:t>CodeAcademy sed ut  um  perspiciatis unde?</a:t>
            </a:r>
          </a:p>
        </p:txBody>
      </p:sp>
      <p:sp>
        <p:nvSpPr>
          <p:cNvPr id="80" name="Text Placeholder 3"/>
          <p:cNvSpPr/>
          <p:nvPr>
            <p:ph type="body" sz="quarter" idx="21" hasCustomPrompt="1"/>
          </p:nvPr>
        </p:nvSpPr>
        <p:spPr>
          <a:xfrm>
            <a:off x="1398588" y="3193408"/>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81" name="Text Placeholder 3"/>
          <p:cNvSpPr/>
          <p:nvPr>
            <p:ph type="body" sz="quarter" idx="22" hasCustomPrompt="1"/>
          </p:nvPr>
        </p:nvSpPr>
        <p:spPr>
          <a:xfrm>
            <a:off x="1398588" y="4336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82" name="Text Placeholder 3"/>
          <p:cNvSpPr/>
          <p:nvPr>
            <p:ph type="body" sz="quarter" idx="23" hasCustomPrompt="1"/>
          </p:nvPr>
        </p:nvSpPr>
        <p:spPr>
          <a:xfrm>
            <a:off x="1398588" y="5479410"/>
            <a:ext cx="4235730"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83" name="Text Placeholder 3"/>
          <p:cNvSpPr/>
          <p:nvPr>
            <p:ph type="body" sz="quarter" idx="24" hasCustomPrompt="1"/>
          </p:nvPr>
        </p:nvSpPr>
        <p:spPr>
          <a:xfrm>
            <a:off x="7476658" y="3193408"/>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84" name="Text Placeholder 3"/>
          <p:cNvSpPr/>
          <p:nvPr>
            <p:ph type="body" sz="quarter" idx="25" hasCustomPrompt="1"/>
          </p:nvPr>
        </p:nvSpPr>
        <p:spPr>
          <a:xfrm>
            <a:off x="7476658" y="4336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85" name="Text Placeholder 3"/>
          <p:cNvSpPr/>
          <p:nvPr>
            <p:ph type="body" sz="quarter" idx="26" hasCustomPrompt="1"/>
          </p:nvPr>
        </p:nvSpPr>
        <p:spPr>
          <a:xfrm>
            <a:off x="7476658" y="5479410"/>
            <a:ext cx="4235732" cy="901702"/>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Sed ut perspiciatis unde omnis iste natus error sit voluptatem accusantium doloremque l sunt explicabo. </a:t>
            </a:r>
          </a:p>
        </p:txBody>
      </p:sp>
      <p:sp>
        <p:nvSpPr>
          <p:cNvPr id="86"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bg>
      <p:bgPr>
        <a:solidFill>
          <a:srgbClr val="F0F1F6"/>
        </a:solidFill>
      </p:bgPr>
    </p:bg>
    <p:spTree>
      <p:nvGrpSpPr>
        <p:cNvPr id="1" name=""/>
        <p:cNvGrpSpPr/>
        <p:nvPr/>
      </p:nvGrpSpPr>
      <p:grpSpPr>
        <a:xfrm>
          <a:off x="0" y="0"/>
          <a:ext cx="0" cy="0"/>
          <a:chOff x="0" y="0"/>
          <a:chExt cx="0" cy="0"/>
        </a:xfrm>
      </p:grpSpPr>
      <p:grpSp>
        <p:nvGrpSpPr>
          <p:cNvPr id="97" name="Graphic 7"/>
          <p:cNvGrpSpPr/>
          <p:nvPr/>
        </p:nvGrpSpPr>
        <p:grpSpPr>
          <a:xfrm>
            <a:off x="11078622" y="458786"/>
            <a:ext cx="632991" cy="680887"/>
            <a:chOff x="0" y="0"/>
            <a:chExt cx="632989" cy="680886"/>
          </a:xfrm>
        </p:grpSpPr>
        <p:sp>
          <p:nvSpPr>
            <p:cNvPr id="9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9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9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9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98" name="Body Level One…"/>
          <p:cNvSpPr txBox="1"/>
          <p:nvPr>
            <p:ph type="body" sz="quarter" idx="1" hasCustomPrompt="1"/>
          </p:nvPr>
        </p:nvSpPr>
        <p:spPr>
          <a:xfrm>
            <a:off x="480390" y="460649"/>
            <a:ext cx="5615612" cy="453751"/>
          </a:xfrm>
          <a:prstGeom prst="rect">
            <a:avLst/>
          </a:prstGeom>
        </p:spPr>
        <p:txBody>
          <a:bodyPr lIns="45718" tIns="45718" rIns="45718" bIns="45718"/>
          <a:lstStyle>
            <a:lvl1pPr marL="0" indent="0">
              <a:lnSpc>
                <a:spcPct val="90000"/>
              </a:lnSpc>
              <a:spcBef>
                <a:spcPts val="1000"/>
              </a:spcBef>
              <a:buClrTx/>
              <a:buSzTx/>
              <a:buFontTx/>
              <a:buNone/>
              <a:defRPr sz="1300">
                <a:solidFill>
                  <a:srgbClr val="000000"/>
                </a:solidFill>
                <a:latin typeface="Arial"/>
                <a:ea typeface="Arial"/>
                <a:cs typeface="Arial"/>
                <a:sym typeface="Arial"/>
              </a:defRPr>
            </a:lvl1pPr>
            <a:lvl2pPr marL="0" indent="0">
              <a:lnSpc>
                <a:spcPct val="90000"/>
              </a:lnSpc>
              <a:spcBef>
                <a:spcPts val="1000"/>
              </a:spcBef>
              <a:buClrTx/>
              <a:buSzTx/>
              <a:buFontTx/>
              <a:buNone/>
              <a:defRPr sz="1300">
                <a:solidFill>
                  <a:srgbClr val="000000"/>
                </a:solidFill>
                <a:latin typeface="Arial"/>
                <a:ea typeface="Arial"/>
                <a:cs typeface="Arial"/>
                <a:sym typeface="Arial"/>
              </a:defRPr>
            </a:lvl2pPr>
            <a:lvl3pPr marL="0" indent="0">
              <a:lnSpc>
                <a:spcPct val="90000"/>
              </a:lnSpc>
              <a:spcBef>
                <a:spcPts val="1000"/>
              </a:spcBef>
              <a:buClrTx/>
              <a:buSzTx/>
              <a:buFontTx/>
              <a:buNone/>
              <a:defRPr sz="1300">
                <a:solidFill>
                  <a:srgbClr val="000000"/>
                </a:solidFill>
                <a:latin typeface="Arial"/>
                <a:ea typeface="Arial"/>
                <a:cs typeface="Arial"/>
                <a:sym typeface="Arial"/>
              </a:defRPr>
            </a:lvl3pPr>
            <a:lvl4pPr marL="0" indent="0">
              <a:lnSpc>
                <a:spcPct val="90000"/>
              </a:lnSpc>
              <a:spcBef>
                <a:spcPts val="1000"/>
              </a:spcBef>
              <a:buClrTx/>
              <a:buSzTx/>
              <a:buFontTx/>
              <a:buNone/>
              <a:defRPr sz="1300">
                <a:solidFill>
                  <a:srgbClr val="000000"/>
                </a:solidFill>
                <a:latin typeface="Arial"/>
                <a:ea typeface="Arial"/>
                <a:cs typeface="Arial"/>
                <a:sym typeface="Arial"/>
              </a:defRPr>
            </a:lvl4pPr>
            <a:lvl5pPr marL="0" indent="0">
              <a:lnSpc>
                <a:spcPct val="90000"/>
              </a:lnSpc>
              <a:spcBef>
                <a:spcPts val="1000"/>
              </a:spcBef>
              <a:buClrTx/>
              <a:buSzTx/>
              <a:buFontTx/>
              <a:buNone/>
              <a:defRPr sz="1300">
                <a:solidFill>
                  <a:srgbClr val="000000"/>
                </a:solidFill>
                <a:latin typeface="Arial"/>
                <a:ea typeface="Arial"/>
                <a:cs typeface="Arial"/>
                <a:sym typeface="Arial"/>
              </a:defRPr>
            </a:lvl5pPr>
          </a:lstStyle>
          <a:p>
            <a:pPr/>
            <a:r>
              <a:t>Prezentacijos pavadinimas</a:t>
            </a:r>
          </a:p>
          <a:p>
            <a:pPr lvl="1"/>
            <a:r>
              <a:t/>
            </a:r>
          </a:p>
          <a:p>
            <a:pPr lvl="2"/>
            <a:r>
              <a:t/>
            </a:r>
          </a:p>
          <a:p>
            <a:pPr lvl="3"/>
            <a:r>
              <a:t/>
            </a:r>
          </a:p>
          <a:p>
            <a:pPr lvl="4"/>
            <a:r>
              <a:t/>
            </a:r>
          </a:p>
        </p:txBody>
      </p:sp>
      <p:sp>
        <p:nvSpPr>
          <p:cNvPr id="99" name="Text Placeholder 3"/>
          <p:cNvSpPr/>
          <p:nvPr>
            <p:ph type="body" sz="quarter" idx="21" hasCustomPrompt="1"/>
          </p:nvPr>
        </p:nvSpPr>
        <p:spPr>
          <a:xfrm>
            <a:off x="3281688" y="1821807"/>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100" name="Text Placeholder 3"/>
          <p:cNvSpPr/>
          <p:nvPr>
            <p:ph type="body" sz="quarter" idx="22" hasCustomPrompt="1"/>
          </p:nvPr>
        </p:nvSpPr>
        <p:spPr>
          <a:xfrm>
            <a:off x="3281688" y="2171431"/>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101" name="Naudinga informacija"/>
          <p:cNvSpPr txBox="1"/>
          <p:nvPr>
            <p:ph type="title" hasCustomPrompt="1"/>
          </p:nvPr>
        </p:nvSpPr>
        <p:spPr>
          <a:xfrm>
            <a:off x="480390" y="5032099"/>
            <a:ext cx="2343494" cy="1365253"/>
          </a:xfrm>
          <a:prstGeom prst="rect">
            <a:avLst/>
          </a:prstGeom>
        </p:spPr>
        <p:txBody>
          <a:bodyPr lIns="45718" tIns="45718" rIns="45718" bIns="45718"/>
          <a:lstStyle>
            <a:lvl1pPr>
              <a:lnSpc>
                <a:spcPct val="90000"/>
              </a:lnSpc>
              <a:defRPr>
                <a:solidFill>
                  <a:srgbClr val="000000"/>
                </a:solidFill>
              </a:defRPr>
            </a:lvl1pPr>
          </a:lstStyle>
          <a:p>
            <a:pPr/>
            <a:r>
              <a:t>Naudinga informacija</a:t>
            </a:r>
          </a:p>
        </p:txBody>
      </p:sp>
      <p:sp>
        <p:nvSpPr>
          <p:cNvPr id="102" name="Text Placeholder 3"/>
          <p:cNvSpPr/>
          <p:nvPr>
            <p:ph type="body" sz="quarter" idx="23" hasCustomPrompt="1"/>
          </p:nvPr>
        </p:nvSpPr>
        <p:spPr>
          <a:xfrm>
            <a:off x="7503551" y="1821807"/>
            <a:ext cx="4208060" cy="791171"/>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103" name="Text Placeholder 3"/>
          <p:cNvSpPr/>
          <p:nvPr>
            <p:ph type="body" sz="quarter" idx="24" hasCustomPrompt="1"/>
          </p:nvPr>
        </p:nvSpPr>
        <p:spPr>
          <a:xfrm>
            <a:off x="3281688" y="2727012"/>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104" name="Text Placeholder 3"/>
          <p:cNvSpPr/>
          <p:nvPr>
            <p:ph type="body" sz="quarter" idx="25" hasCustomPrompt="1"/>
          </p:nvPr>
        </p:nvSpPr>
        <p:spPr>
          <a:xfrm>
            <a:off x="3281688" y="3076635"/>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105" name="Text Placeholder 3"/>
          <p:cNvSpPr/>
          <p:nvPr>
            <p:ph type="body" sz="quarter" idx="26" hasCustomPrompt="1"/>
          </p:nvPr>
        </p:nvSpPr>
        <p:spPr>
          <a:xfrm>
            <a:off x="7503551" y="2724846"/>
            <a:ext cx="4208060" cy="898747"/>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106" name="Text Placeholder 3"/>
          <p:cNvSpPr/>
          <p:nvPr>
            <p:ph type="body" sz="quarter" idx="27" hasCustomPrompt="1"/>
          </p:nvPr>
        </p:nvSpPr>
        <p:spPr>
          <a:xfrm>
            <a:off x="3281688" y="3650608"/>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107" name="Text Placeholder 3"/>
          <p:cNvSpPr/>
          <p:nvPr>
            <p:ph type="body" sz="quarter" idx="28" hasCustomPrompt="1"/>
          </p:nvPr>
        </p:nvSpPr>
        <p:spPr>
          <a:xfrm>
            <a:off x="3281688" y="400023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108" name="Text Placeholder 3"/>
          <p:cNvSpPr/>
          <p:nvPr>
            <p:ph type="body" sz="quarter" idx="29" hasCustomPrompt="1"/>
          </p:nvPr>
        </p:nvSpPr>
        <p:spPr>
          <a:xfrm>
            <a:off x="7503551" y="3666016"/>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109" name="Text Placeholder 3"/>
          <p:cNvSpPr/>
          <p:nvPr>
            <p:ph type="body" sz="quarter" idx="30" hasCustomPrompt="1"/>
          </p:nvPr>
        </p:nvSpPr>
        <p:spPr>
          <a:xfrm>
            <a:off x="3281688" y="4571989"/>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110" name="Text Placeholder 3"/>
          <p:cNvSpPr/>
          <p:nvPr>
            <p:ph type="body" sz="quarter" idx="31" hasCustomPrompt="1"/>
          </p:nvPr>
        </p:nvSpPr>
        <p:spPr>
          <a:xfrm>
            <a:off x="3281688" y="4921610"/>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111" name="Text Placeholder 3"/>
          <p:cNvSpPr/>
          <p:nvPr>
            <p:ph type="body" sz="quarter" idx="32" hasCustomPrompt="1"/>
          </p:nvPr>
        </p:nvSpPr>
        <p:spPr>
          <a:xfrm>
            <a:off x="3281688" y="5493370"/>
            <a:ext cx="3750858" cy="329721"/>
          </a:xfrm>
          <a:prstGeom prst="rect">
            <a:avLst/>
          </a:prstGeom>
        </p:spPr>
        <p:txBody>
          <a:bodyPr lIns="45718" tIns="45718" rIns="45718" bIns="45718"/>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stStyle>
          <a:p>
            <a:pPr/>
            <a:r>
              <a:t>Pavadinimas arba nuorodos tikslas.</a:t>
            </a:r>
          </a:p>
        </p:txBody>
      </p:sp>
      <p:sp>
        <p:nvSpPr>
          <p:cNvPr id="112" name="Text Placeholder 3"/>
          <p:cNvSpPr/>
          <p:nvPr>
            <p:ph type="body" sz="quarter" idx="33" hasCustomPrompt="1"/>
          </p:nvPr>
        </p:nvSpPr>
        <p:spPr>
          <a:xfrm>
            <a:off x="3281688" y="5842992"/>
            <a:ext cx="3750858" cy="504531"/>
          </a:xfrm>
          <a:prstGeom prst="rect">
            <a:avLst/>
          </a:prstGeom>
        </p:spPr>
        <p:txBody>
          <a:bodyPr lIns="45718" tIns="45718" rIns="45718" bIns="45718"/>
          <a:lstStyle>
            <a:lvl1pPr marL="0" indent="0">
              <a:lnSpc>
                <a:spcPct val="90000"/>
              </a:lnSpc>
              <a:spcBef>
                <a:spcPts val="1000"/>
              </a:spcBef>
              <a:buClrTx/>
              <a:buSzTx/>
              <a:buFontTx/>
              <a:buNone/>
              <a:defRPr sz="1600">
                <a:solidFill>
                  <a:srgbClr val="000000"/>
                </a:solidFill>
                <a:latin typeface="Arial"/>
                <a:ea typeface="Arial"/>
                <a:cs typeface="Arial"/>
                <a:sym typeface="Arial"/>
              </a:defRPr>
            </a:lvl1pPr>
          </a:lstStyle>
          <a:p>
            <a:pPr/>
            <a:r>
              <a:t>Pavadinimas arba nuorodos tikslas.</a:t>
            </a:r>
          </a:p>
        </p:txBody>
      </p:sp>
      <p:sp>
        <p:nvSpPr>
          <p:cNvPr id="113" name="Text Placeholder 3"/>
          <p:cNvSpPr/>
          <p:nvPr>
            <p:ph type="body" sz="quarter" idx="34" hasCustomPrompt="1"/>
          </p:nvPr>
        </p:nvSpPr>
        <p:spPr>
          <a:xfrm>
            <a:off x="7503551" y="4605022"/>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114" name="Text Placeholder 3"/>
          <p:cNvSpPr/>
          <p:nvPr>
            <p:ph type="body" sz="quarter" idx="35" hasCustomPrompt="1"/>
          </p:nvPr>
        </p:nvSpPr>
        <p:spPr>
          <a:xfrm>
            <a:off x="7503551" y="5493370"/>
            <a:ext cx="4208060" cy="854154"/>
          </a:xfrm>
          <a:prstGeom prst="rect">
            <a:avLst/>
          </a:prstGeom>
        </p:spPr>
        <p:txBody>
          <a:bodyPr lIns="45718" tIns="45718" rIns="45718" bIns="45718"/>
          <a:lstStyle>
            <a:lvl1pPr marL="0" indent="0">
              <a:lnSpc>
                <a:spcPct val="90000"/>
              </a:lnSpc>
              <a:spcBef>
                <a:spcPts val="1000"/>
              </a:spcBef>
              <a:buClrTx/>
              <a:buSzTx/>
              <a:buFontTx/>
              <a:buNone/>
              <a:defRPr b="1" sz="1600">
                <a:solidFill>
                  <a:schemeClr val="accent3"/>
                </a:solidFill>
                <a:latin typeface="Arial"/>
                <a:ea typeface="Arial"/>
                <a:cs typeface="Arial"/>
                <a:sym typeface="Arial"/>
              </a:defRPr>
            </a:lvl1pPr>
          </a:lstStyle>
          <a:p>
            <a:pPr/>
            <a:r>
              <a:t>www.codecademy.lt/kursai / lorem</a:t>
            </a:r>
          </a:p>
        </p:txBody>
      </p:sp>
      <p:sp>
        <p:nvSpPr>
          <p:cNvPr id="115" name="Slide Number"/>
          <p:cNvSpPr txBox="1"/>
          <p:nvPr>
            <p:ph type="sldNum" sz="quarter" idx="2"/>
          </p:nvPr>
        </p:nvSpPr>
        <p:spPr>
          <a:xfrm>
            <a:off x="8427483" y="6206054"/>
            <a:ext cx="310117" cy="300593"/>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bg>
      <p:bgPr>
        <a:solidFill>
          <a:srgbClr val="F0F1F6"/>
        </a:solidFill>
      </p:bgPr>
    </p:bg>
    <p:spTree>
      <p:nvGrpSpPr>
        <p:cNvPr id="1" name=""/>
        <p:cNvGrpSpPr/>
        <p:nvPr/>
      </p:nvGrpSpPr>
      <p:grpSpPr>
        <a:xfrm>
          <a:off x="0" y="0"/>
          <a:ext cx="0" cy="0"/>
          <a:chOff x="0" y="0"/>
          <a:chExt cx="0" cy="0"/>
        </a:xfrm>
      </p:grpSpPr>
      <p:grpSp>
        <p:nvGrpSpPr>
          <p:cNvPr id="126" name="Graphic 7"/>
          <p:cNvGrpSpPr/>
          <p:nvPr/>
        </p:nvGrpSpPr>
        <p:grpSpPr>
          <a:xfrm>
            <a:off x="11078622" y="458786"/>
            <a:ext cx="632991" cy="680887"/>
            <a:chOff x="0" y="0"/>
            <a:chExt cx="632989" cy="680886"/>
          </a:xfrm>
        </p:grpSpPr>
        <p:sp>
          <p:nvSpPr>
            <p:cNvPr id="12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2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2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2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27" name="Title Text"/>
          <p:cNvSpPr txBox="1"/>
          <p:nvPr>
            <p:ph type="title"/>
          </p:nvPr>
        </p:nvSpPr>
        <p:spPr>
          <a:xfrm>
            <a:off x="3273287" y="2618264"/>
            <a:ext cx="7050156" cy="2387601"/>
          </a:xfrm>
          <a:prstGeom prst="rect">
            <a:avLst/>
          </a:prstGeom>
        </p:spPr>
        <p:txBody>
          <a:bodyPr lIns="45699" tIns="45699" rIns="45699" bIns="45699" anchor="t"/>
          <a:lstStyle>
            <a:lvl1pPr>
              <a:lnSpc>
                <a:spcPct val="90000"/>
              </a:lnSpc>
              <a:defRPr sz="6000">
                <a:solidFill>
                  <a:srgbClr val="000000"/>
                </a:solidFill>
              </a:defRPr>
            </a:lvl1pPr>
          </a:lstStyle>
          <a:p>
            <a:pPr/>
            <a:r>
              <a:t>Title Text</a:t>
            </a:r>
          </a:p>
        </p:txBody>
      </p:sp>
      <p:sp>
        <p:nvSpPr>
          <p:cNvPr id="128" name="Body Level One…"/>
          <p:cNvSpPr txBox="1"/>
          <p:nvPr>
            <p:ph type="body" sz="quarter" idx="1"/>
          </p:nvPr>
        </p:nvSpPr>
        <p:spPr>
          <a:xfrm>
            <a:off x="3273287" y="5930348"/>
            <a:ext cx="7050155" cy="927653"/>
          </a:xfrm>
          <a:prstGeom prst="rect">
            <a:avLst/>
          </a:prstGeom>
        </p:spPr>
        <p:txBody>
          <a:bodyPr lIns="45699" tIns="45699" rIns="45699" bIns="45699"/>
          <a:lstStyle>
            <a:lvl1pPr marL="0" indent="0">
              <a:lnSpc>
                <a:spcPct val="90000"/>
              </a:lnSpc>
              <a:spcBef>
                <a:spcPts val="1000"/>
              </a:spcBef>
              <a:buClrTx/>
              <a:buSzTx/>
              <a:buFontTx/>
              <a:buNone/>
              <a:defRPr b="1" sz="1600">
                <a:solidFill>
                  <a:srgbClr val="000000"/>
                </a:solidFill>
                <a:latin typeface="Arial"/>
                <a:ea typeface="Arial"/>
                <a:cs typeface="Arial"/>
                <a:sym typeface="Arial"/>
              </a:defRPr>
            </a:lvl1pPr>
            <a:lvl2pPr marL="0" indent="0">
              <a:lnSpc>
                <a:spcPct val="90000"/>
              </a:lnSpc>
              <a:spcBef>
                <a:spcPts val="1000"/>
              </a:spcBef>
              <a:buClrTx/>
              <a:buSzTx/>
              <a:buFontTx/>
              <a:buNone/>
              <a:defRPr b="1" sz="1600">
                <a:solidFill>
                  <a:srgbClr val="000000"/>
                </a:solidFill>
                <a:latin typeface="Arial"/>
                <a:ea typeface="Arial"/>
                <a:cs typeface="Arial"/>
                <a:sym typeface="Arial"/>
              </a:defRPr>
            </a:lvl2pPr>
            <a:lvl3pPr marL="0" indent="0">
              <a:lnSpc>
                <a:spcPct val="90000"/>
              </a:lnSpc>
              <a:spcBef>
                <a:spcPts val="1000"/>
              </a:spcBef>
              <a:buClrTx/>
              <a:buSzTx/>
              <a:buFontTx/>
              <a:buNone/>
              <a:defRPr b="1" sz="1600">
                <a:solidFill>
                  <a:srgbClr val="000000"/>
                </a:solidFill>
                <a:latin typeface="Arial"/>
                <a:ea typeface="Arial"/>
                <a:cs typeface="Arial"/>
                <a:sym typeface="Arial"/>
              </a:defRPr>
            </a:lvl3pPr>
            <a:lvl4pPr marL="0" indent="0">
              <a:lnSpc>
                <a:spcPct val="90000"/>
              </a:lnSpc>
              <a:spcBef>
                <a:spcPts val="1000"/>
              </a:spcBef>
              <a:buClrTx/>
              <a:buSzTx/>
              <a:buFontTx/>
              <a:buNone/>
              <a:defRPr b="1" sz="1600">
                <a:solidFill>
                  <a:srgbClr val="000000"/>
                </a:solidFill>
                <a:latin typeface="Arial"/>
                <a:ea typeface="Arial"/>
                <a:cs typeface="Arial"/>
                <a:sym typeface="Arial"/>
              </a:defRPr>
            </a:lvl4pPr>
            <a:lvl5pPr marL="0" indent="0">
              <a:lnSpc>
                <a:spcPct val="90000"/>
              </a:lnSpc>
              <a:spcBef>
                <a:spcPts val="1000"/>
              </a:spcBef>
              <a:buClrTx/>
              <a:buSzTx/>
              <a:buFontTx/>
              <a:buNone/>
              <a:defRPr b="1" sz="16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29" name="Google Shape;20;p11"/>
          <p:cNvSpPr txBox="1"/>
          <p:nvPr>
            <p:ph type="body" sz="quarter" idx="21"/>
          </p:nvPr>
        </p:nvSpPr>
        <p:spPr>
          <a:xfrm>
            <a:off x="474662" y="2619023"/>
            <a:ext cx="2334168" cy="2387601"/>
          </a:xfrm>
          <a:prstGeom prst="rect">
            <a:avLst/>
          </a:prstGeom>
        </p:spPr>
        <p:txBody>
          <a:bodyPr lIns="45699" tIns="45699" rIns="45699" bIns="45699"/>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30" name="Google Shape;21;p11"/>
          <p:cNvSpPr/>
          <p:nvPr>
            <p:ph type="pic" sz="quarter" idx="22"/>
          </p:nvPr>
        </p:nvSpPr>
        <p:spPr>
          <a:xfrm>
            <a:off x="10323513" y="458787"/>
            <a:ext cx="1377951" cy="1377951"/>
          </a:xfrm>
          <a:prstGeom prst="rect">
            <a:avLst/>
          </a:prstGeom>
        </p:spPr>
        <p:txBody>
          <a:bodyPr lIns="91439" tIns="45719" rIns="91439" bIns="45719">
            <a:noAutofit/>
          </a:bodyPr>
          <a:lstStyle/>
          <a:p>
            <a:pPr/>
          </a:p>
        </p:txBody>
      </p:sp>
      <p:sp>
        <p:nvSpPr>
          <p:cNvPr id="131"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and Content">
    <p:bg>
      <p:bgPr>
        <a:solidFill>
          <a:srgbClr val="F0F1F6"/>
        </a:solidFill>
      </p:bgPr>
    </p:bg>
    <p:spTree>
      <p:nvGrpSpPr>
        <p:cNvPr id="1" name=""/>
        <p:cNvGrpSpPr/>
        <p:nvPr/>
      </p:nvGrpSpPr>
      <p:grpSpPr>
        <a:xfrm>
          <a:off x="0" y="0"/>
          <a:ext cx="0" cy="0"/>
          <a:chOff x="0" y="0"/>
          <a:chExt cx="0" cy="0"/>
        </a:xfrm>
      </p:grpSpPr>
      <p:grpSp>
        <p:nvGrpSpPr>
          <p:cNvPr id="142" name="Graphic 7"/>
          <p:cNvGrpSpPr/>
          <p:nvPr/>
        </p:nvGrpSpPr>
        <p:grpSpPr>
          <a:xfrm>
            <a:off x="11078622" y="458786"/>
            <a:ext cx="632991" cy="680887"/>
            <a:chOff x="0" y="0"/>
            <a:chExt cx="632989" cy="680886"/>
          </a:xfrm>
        </p:grpSpPr>
        <p:sp>
          <p:nvSpPr>
            <p:cNvPr id="138"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39"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40"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41"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43"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44" name="Title Text"/>
          <p:cNvSpPr txBox="1"/>
          <p:nvPr>
            <p:ph type="title"/>
          </p:nvPr>
        </p:nvSpPr>
        <p:spPr>
          <a:xfrm>
            <a:off x="480390" y="1371706"/>
            <a:ext cx="5153928" cy="1365251"/>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145" name="Google Shape;30;p12"/>
          <p:cNvSpPr txBox="1"/>
          <p:nvPr>
            <p:ph type="body" sz="quarter" idx="21"/>
          </p:nvPr>
        </p:nvSpPr>
        <p:spPr>
          <a:xfrm>
            <a:off x="1398588" y="3193409"/>
            <a:ext cx="4235730" cy="90170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46" name="Google Shape;31;p12"/>
          <p:cNvSpPr txBox="1"/>
          <p:nvPr>
            <p:ph type="body" sz="quarter" idx="22"/>
          </p:nvPr>
        </p:nvSpPr>
        <p:spPr>
          <a:xfrm>
            <a:off x="1398588" y="4336410"/>
            <a:ext cx="4235730" cy="90170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47" name="Google Shape;32;p12"/>
          <p:cNvSpPr txBox="1"/>
          <p:nvPr>
            <p:ph type="body" sz="quarter" idx="23"/>
          </p:nvPr>
        </p:nvSpPr>
        <p:spPr>
          <a:xfrm>
            <a:off x="1398588" y="5479410"/>
            <a:ext cx="4235730" cy="90170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48" name="Google Shape;33;p12"/>
          <p:cNvSpPr txBox="1"/>
          <p:nvPr>
            <p:ph type="body" sz="quarter" idx="24"/>
          </p:nvPr>
        </p:nvSpPr>
        <p:spPr>
          <a:xfrm>
            <a:off x="7476658" y="3193409"/>
            <a:ext cx="4235731" cy="90170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49" name="Google Shape;34;p12"/>
          <p:cNvSpPr txBox="1"/>
          <p:nvPr>
            <p:ph type="body" sz="quarter" idx="25"/>
          </p:nvPr>
        </p:nvSpPr>
        <p:spPr>
          <a:xfrm>
            <a:off x="7476658" y="4336410"/>
            <a:ext cx="4235731" cy="90170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50" name="Google Shape;35;p12"/>
          <p:cNvSpPr txBox="1"/>
          <p:nvPr>
            <p:ph type="body" sz="quarter" idx="26"/>
          </p:nvPr>
        </p:nvSpPr>
        <p:spPr>
          <a:xfrm>
            <a:off x="7476658" y="5479410"/>
            <a:ext cx="4235731" cy="901701"/>
          </a:xfrm>
          <a:prstGeom prst="rect">
            <a:avLst/>
          </a:prstGeom>
        </p:spPr>
        <p:txBody>
          <a:bodyPr lIns="45699" tIns="45699" rIns="45699" bIns="45699"/>
          <a:lstStyle/>
          <a:p>
            <a:pPr marL="228600" indent="0">
              <a:lnSpc>
                <a:spcPct val="90000"/>
              </a:lnSpc>
              <a:spcBef>
                <a:spcPts val="1000"/>
              </a:spcBef>
              <a:buClrTx/>
              <a:buSzTx/>
              <a:buFontTx/>
              <a:buNone/>
              <a:defRPr sz="1300">
                <a:solidFill>
                  <a:srgbClr val="000000"/>
                </a:solidFill>
                <a:latin typeface="Arial"/>
                <a:ea typeface="Arial"/>
                <a:cs typeface="Arial"/>
                <a:sym typeface="Arial"/>
              </a:defRPr>
            </a:pPr>
          </a:p>
        </p:txBody>
      </p:sp>
      <p:sp>
        <p:nvSpPr>
          <p:cNvPr id="151"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bg>
      <p:bgPr>
        <a:solidFill>
          <a:srgbClr val="F0F1F6"/>
        </a:solidFill>
      </p:bgPr>
    </p:bg>
    <p:spTree>
      <p:nvGrpSpPr>
        <p:cNvPr id="1" name=""/>
        <p:cNvGrpSpPr/>
        <p:nvPr/>
      </p:nvGrpSpPr>
      <p:grpSpPr>
        <a:xfrm>
          <a:off x="0" y="0"/>
          <a:ext cx="0" cy="0"/>
          <a:chOff x="0" y="0"/>
          <a:chExt cx="0" cy="0"/>
        </a:xfrm>
      </p:grpSpPr>
      <p:grpSp>
        <p:nvGrpSpPr>
          <p:cNvPr id="162" name="Graphic 7"/>
          <p:cNvGrpSpPr/>
          <p:nvPr/>
        </p:nvGrpSpPr>
        <p:grpSpPr>
          <a:xfrm>
            <a:off x="11078622" y="458786"/>
            <a:ext cx="632991" cy="680887"/>
            <a:chOff x="0" y="0"/>
            <a:chExt cx="632989" cy="680886"/>
          </a:xfrm>
        </p:grpSpPr>
        <p:sp>
          <p:nvSpPr>
            <p:cNvPr id="158"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59"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60"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p>
          </p:txBody>
        </p:sp>
        <p:sp>
          <p:nvSpPr>
            <p:cNvPr id="161"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p>
          </p:txBody>
        </p:sp>
      </p:grpSp>
      <p:sp>
        <p:nvSpPr>
          <p:cNvPr id="163" name="Title Text"/>
          <p:cNvSpPr txBox="1"/>
          <p:nvPr>
            <p:ph type="title"/>
          </p:nvPr>
        </p:nvSpPr>
        <p:spPr>
          <a:xfrm>
            <a:off x="480390" y="1371706"/>
            <a:ext cx="5615611" cy="4101247"/>
          </a:xfrm>
          <a:prstGeom prst="rect">
            <a:avLst/>
          </a:prstGeom>
        </p:spPr>
        <p:txBody>
          <a:bodyPr lIns="45699" tIns="45699" rIns="45699" bIns="45699" anchor="t"/>
          <a:lstStyle>
            <a:lvl1pPr>
              <a:lnSpc>
                <a:spcPct val="90000"/>
              </a:lnSpc>
              <a:defRPr>
                <a:solidFill>
                  <a:srgbClr val="000000"/>
                </a:solidFill>
              </a:defRPr>
            </a:lvl1pPr>
          </a:lstStyle>
          <a:p>
            <a:pPr/>
            <a:r>
              <a:t>Title Text</a:t>
            </a:r>
          </a:p>
        </p:txBody>
      </p:sp>
      <p:sp>
        <p:nvSpPr>
          <p:cNvPr id="164" name="Body Level One…"/>
          <p:cNvSpPr txBox="1"/>
          <p:nvPr>
            <p:ph type="body" sz="quarter" idx="1"/>
          </p:nvPr>
        </p:nvSpPr>
        <p:spPr>
          <a:xfrm>
            <a:off x="480390" y="460649"/>
            <a:ext cx="5615611" cy="453750"/>
          </a:xfrm>
          <a:prstGeom prst="rect">
            <a:avLst/>
          </a:prstGeom>
        </p:spPr>
        <p:txBody>
          <a:bodyPr lIns="45699" tIns="45699" rIns="45699" bIns="45699"/>
          <a:lstStyle>
            <a:lvl1pPr marL="228600" indent="0">
              <a:lnSpc>
                <a:spcPct val="90000"/>
              </a:lnSpc>
              <a:spcBef>
                <a:spcPts val="1000"/>
              </a:spcBef>
              <a:buClrTx/>
              <a:buSzTx/>
              <a:buFontTx/>
              <a:buNone/>
              <a:defRPr sz="1300">
                <a:solidFill>
                  <a:srgbClr val="000000"/>
                </a:solidFill>
                <a:latin typeface="Arial"/>
                <a:ea typeface="Arial"/>
                <a:cs typeface="Arial"/>
                <a:sym typeface="Arial"/>
              </a:defRPr>
            </a:lvl1pPr>
            <a:lvl2pPr marL="228600" indent="457200">
              <a:lnSpc>
                <a:spcPct val="90000"/>
              </a:lnSpc>
              <a:spcBef>
                <a:spcPts val="1000"/>
              </a:spcBef>
              <a:buClrTx/>
              <a:buSzTx/>
              <a:buFontTx/>
              <a:buNone/>
              <a:defRPr sz="1300">
                <a:solidFill>
                  <a:srgbClr val="000000"/>
                </a:solidFill>
                <a:latin typeface="Arial"/>
                <a:ea typeface="Arial"/>
                <a:cs typeface="Arial"/>
                <a:sym typeface="Arial"/>
              </a:defRPr>
            </a:lvl2pPr>
            <a:lvl3pPr marL="228600" indent="914400">
              <a:lnSpc>
                <a:spcPct val="90000"/>
              </a:lnSpc>
              <a:spcBef>
                <a:spcPts val="1000"/>
              </a:spcBef>
              <a:buClrTx/>
              <a:buSzTx/>
              <a:buFontTx/>
              <a:buNone/>
              <a:defRPr sz="1300">
                <a:solidFill>
                  <a:srgbClr val="000000"/>
                </a:solidFill>
                <a:latin typeface="Arial"/>
                <a:ea typeface="Arial"/>
                <a:cs typeface="Arial"/>
                <a:sym typeface="Arial"/>
              </a:defRPr>
            </a:lvl3pPr>
            <a:lvl4pPr marL="228600" indent="1371600">
              <a:lnSpc>
                <a:spcPct val="90000"/>
              </a:lnSpc>
              <a:spcBef>
                <a:spcPts val="1000"/>
              </a:spcBef>
              <a:buClrTx/>
              <a:buSzTx/>
              <a:buFontTx/>
              <a:buNone/>
              <a:defRPr sz="1300">
                <a:solidFill>
                  <a:srgbClr val="000000"/>
                </a:solidFill>
                <a:latin typeface="Arial"/>
                <a:ea typeface="Arial"/>
                <a:cs typeface="Arial"/>
                <a:sym typeface="Arial"/>
              </a:defRPr>
            </a:lvl4pPr>
            <a:lvl5pPr marL="228600" indent="1828800">
              <a:lnSpc>
                <a:spcPct val="90000"/>
              </a:lnSpc>
              <a:spcBef>
                <a:spcPts val="1000"/>
              </a:spcBef>
              <a:buClrTx/>
              <a:buSzTx/>
              <a:buFontTx/>
              <a:buNone/>
              <a:defRPr sz="1300">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5" name="Google Shape;44;p13"/>
          <p:cNvSpPr txBox="1"/>
          <p:nvPr>
            <p:ph type="body" sz="half" idx="21"/>
          </p:nvPr>
        </p:nvSpPr>
        <p:spPr>
          <a:xfrm>
            <a:off x="6561501" y="1371706"/>
            <a:ext cx="5149486" cy="5067299"/>
          </a:xfrm>
          <a:prstGeom prst="rect">
            <a:avLst/>
          </a:prstGeom>
        </p:spPr>
        <p:txBody>
          <a:bodyPr lIns="45699" tIns="45699" rIns="45699" bIns="45699"/>
          <a:lstStyle/>
          <a:p>
            <a:pPr marL="228600" indent="0">
              <a:lnSpc>
                <a:spcPct val="100000"/>
              </a:lnSpc>
              <a:spcBef>
                <a:spcPts val="1000"/>
              </a:spcBef>
              <a:buClrTx/>
              <a:buSzTx/>
              <a:buFontTx/>
              <a:buNone/>
              <a:defRPr sz="1300">
                <a:solidFill>
                  <a:srgbClr val="000000"/>
                </a:solidFill>
                <a:latin typeface="Arial"/>
                <a:ea typeface="Arial"/>
                <a:cs typeface="Arial"/>
                <a:sym typeface="Arial"/>
              </a:defRPr>
            </a:pPr>
          </a:p>
        </p:txBody>
      </p:sp>
      <p:sp>
        <p:nvSpPr>
          <p:cNvPr id="166" name="Google Shape;45;p13"/>
          <p:cNvSpPr txBox="1"/>
          <p:nvPr>
            <p:ph type="body" sz="quarter" idx="22"/>
          </p:nvPr>
        </p:nvSpPr>
        <p:spPr>
          <a:xfrm>
            <a:off x="481012" y="5916612"/>
            <a:ext cx="5614989" cy="482601"/>
          </a:xfrm>
          <a:prstGeom prst="rect">
            <a:avLst/>
          </a:prstGeom>
        </p:spPr>
        <p:txBody>
          <a:bodyPr lIns="45699" tIns="45699" rIns="45699" bIns="45699" anchor="b"/>
          <a:lstStyle/>
          <a:p>
            <a:pPr marL="228600" indent="0">
              <a:lnSpc>
                <a:spcPct val="90000"/>
              </a:lnSpc>
              <a:spcBef>
                <a:spcPts val="1000"/>
              </a:spcBef>
              <a:buClrTx/>
              <a:buSzTx/>
              <a:buFontTx/>
              <a:buNone/>
              <a:defRPr b="1" sz="1300">
                <a:solidFill>
                  <a:srgbClr val="000000"/>
                </a:solidFill>
                <a:latin typeface="Arial"/>
                <a:ea typeface="Arial"/>
                <a:cs typeface="Arial"/>
                <a:sym typeface="Arial"/>
              </a:defRPr>
            </a:pPr>
          </a:p>
        </p:txBody>
      </p:sp>
      <p:sp>
        <p:nvSpPr>
          <p:cNvPr id="167" name="Slide Number"/>
          <p:cNvSpPr txBox="1"/>
          <p:nvPr>
            <p:ph type="sldNum" sz="quarter" idx="2"/>
          </p:nvPr>
        </p:nvSpPr>
        <p:spPr>
          <a:xfrm>
            <a:off x="5892800" y="6172200"/>
            <a:ext cx="2844800" cy="368301"/>
          </a:xfrm>
          <a:prstGeom prst="rect">
            <a:avLst/>
          </a:prstGeom>
        </p:spPr>
        <p:txBody>
          <a:bodyPr lIns="45718" tIns="45718" rIns="45718" bIns="45718"/>
          <a:lstStyle>
            <a:lvl1pPr>
              <a:defRPr b="1" sz="1600">
                <a:solidFill>
                  <a:srgbClr val="000000"/>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0;p4"/>
          <p:cNvSpPr/>
          <p:nvPr/>
        </p:nvSpPr>
        <p:spPr>
          <a:xfrm>
            <a:off x="572266" y="1700769"/>
            <a:ext cx="818802" cy="1"/>
          </a:xfrm>
          <a:prstGeom prst="line">
            <a:avLst/>
          </a:prstGeom>
          <a:ln w="19050">
            <a:solidFill>
              <a:srgbClr val="424242"/>
            </a:solidFill>
            <a:prstDash val="lgDash"/>
          </a:ln>
        </p:spPr>
        <p:txBody>
          <a:bodyPr lIns="45718" tIns="45718" rIns="45718" bIns="45718"/>
          <a:lstStyle/>
          <a:p>
            <a:pPr/>
          </a:p>
        </p:txBody>
      </p:sp>
      <p:sp>
        <p:nvSpPr>
          <p:cNvPr id="3" name="Title Text"/>
          <p:cNvSpPr txBox="1"/>
          <p:nvPr>
            <p:ph type="title"/>
          </p:nvPr>
        </p:nvSpPr>
        <p:spPr>
          <a:xfrm>
            <a:off x="415600" y="496667"/>
            <a:ext cx="11360801" cy="978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4" name="Body Level One…"/>
          <p:cNvSpPr txBox="1"/>
          <p:nvPr>
            <p:ph type="body" idx="1"/>
          </p:nvPr>
        </p:nvSpPr>
        <p:spPr>
          <a:xfrm>
            <a:off x="415600" y="1958432"/>
            <a:ext cx="11360801" cy="41332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649019" y="6286997"/>
            <a:ext cx="379193" cy="386051"/>
          </a:xfrm>
          <a:prstGeom prst="rect">
            <a:avLst/>
          </a:prstGeom>
          <a:ln w="12700">
            <a:miter lim="400000"/>
          </a:ln>
        </p:spPr>
        <p:txBody>
          <a:bodyPr wrap="none" lIns="91424" tIns="91424" rIns="91424" bIns="91424" anchor="ctr">
            <a:spAutoFit/>
          </a:bodyPr>
          <a:lstStyle>
            <a:lvl1pPr algn="r">
              <a:defRPr sz="1300">
                <a:solidFill>
                  <a:srgbClr val="424242"/>
                </a:solidFill>
                <a:latin typeface="Source Code Pro"/>
                <a:ea typeface="Source Code Pro"/>
                <a:cs typeface="Source Code Pro"/>
                <a:sym typeface="Source Code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424242"/>
          </a:solidFill>
          <a:uFillTx/>
          <a:latin typeface="Arial"/>
          <a:ea typeface="Arial"/>
          <a:cs typeface="Arial"/>
          <a:sym typeface="Arial"/>
        </a:defRPr>
      </a:lvl9pPr>
    </p:titleStyle>
    <p:bodyStyle>
      <a:lvl1pPr marL="609584" marR="0" indent="-457189"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1pPr>
      <a:lvl2pPr marL="1196889"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2pPr>
      <a:lvl3pPr marL="180647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3pPr>
      <a:lvl4pPr marL="241605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4pPr>
      <a:lvl5pPr marL="302564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5pPr>
      <a:lvl6pPr marL="3635228"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6pPr>
      <a:lvl7pPr marL="4244812"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7pPr>
      <a:lvl8pPr marL="4854397"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8pPr>
      <a:lvl9pPr marL="5463983" marR="0" indent="-401042" algn="l" defTabSz="914400" rtl="0" latinLnBrk="0">
        <a:lnSpc>
          <a:spcPct val="115000"/>
        </a:lnSpc>
        <a:spcBef>
          <a:spcPts val="0"/>
        </a:spcBef>
        <a:spcAft>
          <a:spcPts val="0"/>
        </a:spcAft>
        <a:buClr>
          <a:srgbClr val="424242"/>
        </a:buClr>
        <a:buSzPts val="1800"/>
        <a:buFont typeface="Helvetica"/>
        <a:buChar char="■"/>
        <a:tabLst/>
        <a:defRPr b="0" baseline="0" cap="none" i="0" spc="0" strike="noStrike" sz="1800" u="none">
          <a:solidFill>
            <a:srgbClr val="424242"/>
          </a:solidFill>
          <a:uFillTx/>
          <a:latin typeface="Raleway"/>
          <a:ea typeface="Raleway"/>
          <a:cs typeface="Raleway"/>
          <a:sym typeface="Raleway"/>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1pPr>
      <a:lvl2pPr marL="0" marR="0" indent="457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2pPr>
      <a:lvl3pPr marL="0" marR="0" indent="914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3pPr>
      <a:lvl4pPr marL="0" marR="0" indent="1371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4pPr>
      <a:lvl5pPr marL="0" marR="0" indent="18288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5pPr>
      <a:lvl6pPr marL="0" marR="0" indent="22860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6pPr>
      <a:lvl7pPr marL="0" marR="0" indent="27432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7pPr>
      <a:lvl8pPr marL="0" marR="0" indent="32004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8pPr>
      <a:lvl9pPr marL="0" marR="0" indent="365760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Source Code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hyperlink" Target="https://www.w3schools.com/html/html_tables.asp" TargetMode="External"/><Relationship Id="rId3" Type="http://schemas.openxmlformats.org/officeDocument/2006/relationships/hyperlink" Target="https://www.w3schools.com/tags/att_td_colspan.asp" TargetMode="External"/><Relationship Id="rId4" Type="http://schemas.openxmlformats.org/officeDocument/2006/relationships/hyperlink" Target="https://www.w3schools.com/tags/att_td_rowspan.asp"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Title 1"/>
          <p:cNvSpPr txBox="1"/>
          <p:nvPr>
            <p:ph type="ctrTitle"/>
          </p:nvPr>
        </p:nvSpPr>
        <p:spPr>
          <a:xfrm>
            <a:off x="3273287" y="2618264"/>
            <a:ext cx="7050155" cy="2387602"/>
          </a:xfrm>
          <a:prstGeom prst="rect">
            <a:avLst/>
          </a:prstGeom>
        </p:spPr>
        <p:txBody>
          <a:bodyPr/>
          <a:lstStyle>
            <a:lvl1pPr>
              <a:defRPr sz="4800"/>
            </a:lvl1pPr>
          </a:lstStyle>
          <a:p>
            <a:pPr/>
            <a:r>
              <a:t>HTML Tables</a:t>
            </a:r>
          </a:p>
        </p:txBody>
      </p:sp>
      <p:sp>
        <p:nvSpPr>
          <p:cNvPr id="547"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Pavel Sucharev</a:t>
            </a:r>
          </a:p>
        </p:txBody>
      </p:sp>
      <p:sp>
        <p:nvSpPr>
          <p:cNvPr id="548" name="Google Shape;102;p1"/>
          <p:cNvSpPr txBox="1"/>
          <p:nvPr/>
        </p:nvSpPr>
        <p:spPr>
          <a:xfrm>
            <a:off x="495617" y="5930346"/>
            <a:ext cx="2267488" cy="31335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600">
                <a:latin typeface="Arial"/>
                <a:ea typeface="Arial"/>
                <a:cs typeface="Arial"/>
                <a:sym typeface="Arial"/>
              </a:defRPr>
            </a:lvl1pPr>
          </a:lstStyle>
          <a:p>
            <a:pPr/>
            <a:r>
              <a:t>2022</a:t>
            </a:r>
          </a:p>
        </p:txBody>
      </p:sp>
      <p:pic>
        <p:nvPicPr>
          <p:cNvPr id="549" name="Picture 9" descr="Picture 9"/>
          <p:cNvPicPr>
            <a:picLocks noChangeAspect="1"/>
          </p:cNvPicPr>
          <p:nvPr>
            <p:ph type="pic" idx="22"/>
          </p:nvPr>
        </p:nvPicPr>
        <p:blipFill>
          <a:blip r:embed="rId2">
            <a:extLst/>
          </a:blip>
          <a:stretch>
            <a:fillRect/>
          </a:stretch>
        </p:blipFill>
        <p:spPr>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Tables</a:t>
            </a:r>
          </a:p>
        </p:txBody>
      </p:sp>
      <p:sp>
        <p:nvSpPr>
          <p:cNvPr id="552"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Tables</a:t>
            </a:r>
          </a:p>
        </p:txBody>
      </p:sp>
      <p:sp>
        <p:nvSpPr>
          <p:cNvPr id="553"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lvl1pPr marL="285750" indent="-285750">
              <a:lnSpc>
                <a:spcPct val="150000"/>
              </a:lnSpc>
              <a:buClr>
                <a:srgbClr val="000000"/>
              </a:buClr>
              <a:buSzPts val="1400"/>
              <a:buFont typeface="Arial"/>
              <a:buChar char="−"/>
              <a:defRPr sz="1400">
                <a:solidFill>
                  <a:srgbClr val="000000"/>
                </a:solidFill>
                <a:latin typeface="Arial"/>
                <a:ea typeface="Arial"/>
                <a:cs typeface="Arial"/>
                <a:sym typeface="Arial"/>
              </a:defRPr>
            </a:lvl1pPr>
          </a:lstStyle>
          <a:p>
            <a:pPr/>
            <a:r>
              <a:t>A table is a structured set of data made up of rows and columns (tabular data).</a:t>
            </a:r>
          </a:p>
        </p:txBody>
      </p:sp>
      <p:pic>
        <p:nvPicPr>
          <p:cNvPr id="554" name="Picture 2" descr="Picture 2"/>
          <p:cNvPicPr>
            <a:picLocks noChangeAspect="1"/>
          </p:cNvPicPr>
          <p:nvPr/>
        </p:nvPicPr>
        <p:blipFill>
          <a:blip r:embed="rId2">
            <a:extLst/>
          </a:blip>
          <a:stretch>
            <a:fillRect/>
          </a:stretch>
        </p:blipFill>
        <p:spPr>
          <a:xfrm>
            <a:off x="904875" y="3217907"/>
            <a:ext cx="8804275" cy="342573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Tables: &lt;tag&gt;</a:t>
            </a:r>
          </a:p>
        </p:txBody>
      </p:sp>
      <p:sp>
        <p:nvSpPr>
          <p:cNvPr id="557"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Tables</a:t>
            </a:r>
          </a:p>
        </p:txBody>
      </p:sp>
      <p:sp>
        <p:nvSpPr>
          <p:cNvPr id="558"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285750" indent="-285750">
              <a:lnSpc>
                <a:spcPct val="150000"/>
              </a:lnSpc>
              <a:buClr>
                <a:srgbClr val="000000"/>
              </a:buClr>
              <a:buSzPts val="1400"/>
              <a:buFont typeface="Arial"/>
              <a:buChar char="−"/>
              <a:defRPr sz="1400">
                <a:solidFill>
                  <a:srgbClr val="000000"/>
                </a:solidFill>
                <a:latin typeface="Courier New"/>
                <a:ea typeface="Courier New"/>
                <a:cs typeface="Courier New"/>
                <a:sym typeface="Courier New"/>
              </a:defRPr>
            </a:pPr>
            <a:r>
              <a:t>&lt;table&gt;&lt;/table&gt;</a:t>
            </a:r>
            <a:r>
              <a:rPr>
                <a:latin typeface="Arial"/>
                <a:ea typeface="Arial"/>
                <a:cs typeface="Arial"/>
                <a:sym typeface="Arial"/>
              </a:rPr>
              <a:t> – initial wrapper for all table.</a:t>
            </a:r>
          </a:p>
          <a:p>
            <a:pPr marL="285750" indent="-285750">
              <a:lnSpc>
                <a:spcPct val="150000"/>
              </a:lnSpc>
              <a:buClr>
                <a:srgbClr val="000000"/>
              </a:buClr>
              <a:buSzPts val="1400"/>
              <a:buFont typeface="Arial"/>
              <a:buChar char="−"/>
              <a:defRPr sz="1400">
                <a:solidFill>
                  <a:srgbClr val="000000"/>
                </a:solidFill>
                <a:latin typeface="Courier New"/>
                <a:ea typeface="Courier New"/>
                <a:cs typeface="Courier New"/>
                <a:sym typeface="Courier New"/>
              </a:defRPr>
            </a:pPr>
            <a:r>
              <a:t>&lt;tr&gt;&lt;/tr&gt;</a:t>
            </a:r>
            <a:r>
              <a:rPr>
                <a:latin typeface="Arial"/>
                <a:ea typeface="Arial"/>
                <a:cs typeface="Arial"/>
                <a:sym typeface="Arial"/>
              </a:rPr>
              <a:t> – table row, describes how many rows will be in a table (a child of </a:t>
            </a:r>
            <a:r>
              <a:t>&lt;table&gt;</a:t>
            </a:r>
            <a:r>
              <a:rPr>
                <a:latin typeface="Arial"/>
                <a:ea typeface="Arial"/>
                <a:cs typeface="Arial"/>
                <a:sym typeface="Arial"/>
              </a:rPr>
              <a:t>).</a:t>
            </a:r>
          </a:p>
          <a:p>
            <a:pPr marL="285750" indent="-285750">
              <a:lnSpc>
                <a:spcPct val="150000"/>
              </a:lnSpc>
              <a:buClr>
                <a:srgbClr val="000000"/>
              </a:buClr>
              <a:buSzPts val="1400"/>
              <a:buFont typeface="Arial"/>
              <a:buChar char="−"/>
              <a:defRPr sz="1400">
                <a:solidFill>
                  <a:srgbClr val="000000"/>
                </a:solidFill>
                <a:latin typeface="Courier New"/>
                <a:ea typeface="Courier New"/>
                <a:cs typeface="Courier New"/>
                <a:sym typeface="Courier New"/>
              </a:defRPr>
            </a:pPr>
            <a:r>
              <a:t>&lt;td&gt;&lt;/td&gt;</a:t>
            </a:r>
            <a:r>
              <a:rPr>
                <a:latin typeface="Arial"/>
                <a:ea typeface="Arial"/>
                <a:cs typeface="Arial"/>
                <a:sym typeface="Arial"/>
              </a:rPr>
              <a:t> – table data, describes columns (a child of </a:t>
            </a:r>
            <a:r>
              <a:t>&lt;tr&gt;</a:t>
            </a:r>
            <a:r>
              <a:rPr>
                <a:latin typeface="Arial"/>
                <a:ea typeface="Arial"/>
                <a:cs typeface="Arial"/>
                <a:sym typeface="Arial"/>
              </a:rPr>
              <a:t>).</a:t>
            </a:r>
          </a:p>
          <a:p>
            <a:pPr marL="285750" indent="-285750">
              <a:lnSpc>
                <a:spcPct val="150000"/>
              </a:lnSpc>
              <a:buClr>
                <a:srgbClr val="000000"/>
              </a:buClr>
              <a:buSzPts val="1400"/>
              <a:buFont typeface="Arial"/>
              <a:buChar char="−"/>
              <a:defRPr sz="1400">
                <a:solidFill>
                  <a:srgbClr val="000000"/>
                </a:solidFill>
                <a:latin typeface="Courier New"/>
                <a:ea typeface="Courier New"/>
                <a:cs typeface="Courier New"/>
                <a:sym typeface="Courier New"/>
              </a:defRPr>
            </a:pPr>
            <a:r>
              <a:t>&lt;th&gt;&lt;/th&gt;</a:t>
            </a:r>
            <a:r>
              <a:rPr>
                <a:latin typeface="Arial"/>
                <a:ea typeface="Arial"/>
                <a:cs typeface="Arial"/>
                <a:sym typeface="Arial"/>
              </a:rPr>
              <a:t> – table header, describes element. Special cell that goes at the start of a row or column and defines the type of data that row or column contains.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Content Placeholder 1"/>
          <p:cNvSpPr txBox="1"/>
          <p:nvPr>
            <p:ph type="body" sz="quarter" idx="1"/>
          </p:nvPr>
        </p:nvSpPr>
        <p:spPr>
          <a:xfrm>
            <a:off x="480389" y="460649"/>
            <a:ext cx="5615613" cy="453750"/>
          </a:xfrm>
          <a:prstGeom prst="rect">
            <a:avLst/>
          </a:prstGeom>
        </p:spPr>
        <p:txBody>
          <a:bodyPr/>
          <a:lstStyle>
            <a:lvl1pPr>
              <a:defRPr sz="1200"/>
            </a:lvl1pPr>
          </a:lstStyle>
          <a:p>
            <a:pPr/>
            <a:r>
              <a:t>HTML Tables</a:t>
            </a:r>
          </a:p>
        </p:txBody>
      </p:sp>
      <p:sp>
        <p:nvSpPr>
          <p:cNvPr id="561" name="Text Placeholder 2"/>
          <p:cNvSpPr txBox="1"/>
          <p:nvPr/>
        </p:nvSpPr>
        <p:spPr>
          <a:xfrm>
            <a:off x="639813" y="1832382"/>
            <a:ext cx="10627928" cy="18429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400">
                <a:solidFill>
                  <a:srgbClr val="FFFFFF"/>
                </a:solidFill>
                <a:latin typeface="Arial"/>
                <a:ea typeface="Arial"/>
                <a:cs typeface="Arial"/>
                <a:sym typeface="Arial"/>
              </a:defRPr>
            </a:pPr>
            <a:r>
              <a:t>Build a simple table with:</a:t>
            </a:r>
            <a:endParaRPr sz="1300"/>
          </a:p>
          <a:p>
            <a:pPr lvl="1" marL="285750" indent="-285750">
              <a:lnSpc>
                <a:spcPct val="90000"/>
              </a:lnSpc>
              <a:spcBef>
                <a:spcPts val="1000"/>
              </a:spcBef>
              <a:buSzPct val="100000"/>
              <a:buFont typeface="Arial"/>
              <a:buChar char="−"/>
              <a:defRPr sz="1400">
                <a:solidFill>
                  <a:srgbClr val="FFFFFF"/>
                </a:solidFill>
                <a:latin typeface="Arial"/>
                <a:ea typeface="Arial"/>
                <a:cs typeface="Arial"/>
                <a:sym typeface="Arial"/>
              </a:defRPr>
            </a:pPr>
            <a:r>
              <a:t>Tags </a:t>
            </a:r>
            <a:r>
              <a:rPr>
                <a:latin typeface="Courier New"/>
                <a:ea typeface="Courier New"/>
                <a:cs typeface="Courier New"/>
                <a:sym typeface="Courier New"/>
              </a:rPr>
              <a:t>&lt;table&gt;</a:t>
            </a:r>
            <a:r>
              <a:t>, </a:t>
            </a:r>
            <a:r>
              <a:rPr>
                <a:latin typeface="Courier New"/>
                <a:ea typeface="Courier New"/>
                <a:cs typeface="Courier New"/>
                <a:sym typeface="Courier New"/>
              </a:rPr>
              <a:t>&lt;tr&gt;</a:t>
            </a:r>
            <a:r>
              <a:t>, </a:t>
            </a:r>
            <a:r>
              <a:rPr>
                <a:latin typeface="Courier New"/>
                <a:ea typeface="Courier New"/>
                <a:cs typeface="Courier New"/>
                <a:sym typeface="Courier New"/>
              </a:rPr>
              <a:t>&lt;td&gt;</a:t>
            </a:r>
            <a:r>
              <a:t>;</a:t>
            </a:r>
            <a:endParaRPr sz="1300"/>
          </a:p>
          <a:p>
            <a:pPr lvl="1" marL="285750" indent="-285750">
              <a:lnSpc>
                <a:spcPct val="90000"/>
              </a:lnSpc>
              <a:spcBef>
                <a:spcPts val="1000"/>
              </a:spcBef>
              <a:buSzPct val="100000"/>
              <a:buFont typeface="Arial"/>
              <a:buChar char="−"/>
              <a:defRPr sz="1400">
                <a:solidFill>
                  <a:srgbClr val="FFFFFF"/>
                </a:solidFill>
                <a:latin typeface="Arial"/>
                <a:ea typeface="Arial"/>
                <a:cs typeface="Arial"/>
                <a:sym typeface="Arial"/>
              </a:defRPr>
            </a:pPr>
            <a:r>
              <a:t>Include 3 rows;</a:t>
            </a:r>
            <a:endParaRPr sz="1300"/>
          </a:p>
          <a:p>
            <a:pPr lvl="1" marL="285750" indent="-285750">
              <a:lnSpc>
                <a:spcPct val="90000"/>
              </a:lnSpc>
              <a:spcBef>
                <a:spcPts val="1000"/>
              </a:spcBef>
              <a:buSzPct val="100000"/>
              <a:buFont typeface="Arial"/>
              <a:buChar char="−"/>
              <a:defRPr sz="1400">
                <a:solidFill>
                  <a:srgbClr val="FFFFFF"/>
                </a:solidFill>
                <a:latin typeface="Arial"/>
                <a:ea typeface="Arial"/>
                <a:cs typeface="Arial"/>
                <a:sym typeface="Arial"/>
              </a:defRPr>
            </a:pPr>
            <a:r>
              <a:t>Include for columns;</a:t>
            </a:r>
            <a:endParaRPr sz="1300"/>
          </a:p>
          <a:p>
            <a:pPr lvl="1" marL="285750" indent="-285750">
              <a:lnSpc>
                <a:spcPct val="90000"/>
              </a:lnSpc>
              <a:spcBef>
                <a:spcPts val="1000"/>
              </a:spcBef>
              <a:buSzPct val="100000"/>
              <a:buFont typeface="Arial"/>
              <a:buChar char="−"/>
              <a:defRPr sz="1400">
                <a:solidFill>
                  <a:srgbClr val="FFFFFF"/>
                </a:solidFill>
                <a:latin typeface="Arial"/>
                <a:ea typeface="Arial"/>
                <a:cs typeface="Arial"/>
                <a:sym typeface="Arial"/>
              </a:defRPr>
            </a:pPr>
            <a:r>
              <a:t>Content of cells, "hello world!"</a:t>
            </a:r>
            <a:endParaRPr sz="1300"/>
          </a:p>
        </p:txBody>
      </p:sp>
      <p:sp>
        <p:nvSpPr>
          <p:cNvPr id="562" name="&lt;Užduotis&gt;"/>
          <p:cNvSpPr txBox="1"/>
          <p:nvPr>
            <p:ph type="title" idx="4294967295"/>
          </p:nvPr>
        </p:nvSpPr>
        <p:spPr>
          <a:xfrm>
            <a:off x="303271" y="829390"/>
            <a:ext cx="3021090" cy="680886"/>
          </a:xfrm>
          <a:prstGeom prst="rect">
            <a:avLst/>
          </a:prstGeom>
        </p:spPr>
        <p:txBody>
          <a:bodyPr lIns="121899" tIns="121899" rIns="121899" bIns="121899"/>
          <a:lstStyle>
            <a:lvl1pPr algn="ctr" defTabSz="340156">
              <a:spcBef>
                <a:spcPts val="200"/>
              </a:spcBef>
              <a:defRPr sz="2960">
                <a:solidFill>
                  <a:srgbClr val="FFFFFF"/>
                </a:solidFill>
                <a:latin typeface="Consolas"/>
                <a:ea typeface="Consolas"/>
                <a:cs typeface="Consolas"/>
                <a:sym typeface="Consolas"/>
              </a:defRPr>
            </a:lvl1pPr>
          </a:lstStyle>
          <a:p>
            <a:pPr/>
            <a:r>
              <a:t>&lt;Užduotis&gt;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Tables: spanning multiple rows/columns</a:t>
            </a:r>
          </a:p>
        </p:txBody>
      </p:sp>
      <p:sp>
        <p:nvSpPr>
          <p:cNvPr id="565"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Tables</a:t>
            </a:r>
          </a:p>
        </p:txBody>
      </p:sp>
      <p:sp>
        <p:nvSpPr>
          <p:cNvPr id="566"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114300">
              <a:lnSpc>
                <a:spcPct val="100000"/>
              </a:lnSpc>
              <a:buClrTx/>
              <a:buSzTx/>
              <a:buFontTx/>
              <a:buNone/>
              <a:defRPr sz="1400">
                <a:solidFill>
                  <a:srgbClr val="000000"/>
                </a:solidFill>
                <a:latin typeface="Courier New"/>
                <a:ea typeface="Courier New"/>
                <a:cs typeface="Courier New"/>
                <a:sym typeface="Courier New"/>
              </a:defRPr>
            </a:pPr>
            <a:r>
              <a:t>&lt;table&gt;</a:t>
            </a:r>
          </a:p>
          <a:p>
            <a:pPr marL="0" indent="114300">
              <a:lnSpc>
                <a:spcPct val="100000"/>
              </a:lnSpc>
              <a:buClrTx/>
              <a:buSzTx/>
              <a:buFontTx/>
              <a:buNone/>
              <a:defRPr sz="1400">
                <a:solidFill>
                  <a:srgbClr val="000000"/>
                </a:solidFill>
                <a:latin typeface="Courier New"/>
                <a:ea typeface="Courier New"/>
                <a:cs typeface="Courier New"/>
                <a:sym typeface="Courier New"/>
              </a:defRPr>
            </a:pPr>
            <a:r>
              <a:t>      &lt;tr&gt;</a:t>
            </a:r>
          </a:p>
          <a:p>
            <a:pPr marL="0" indent="114300">
              <a:lnSpc>
                <a:spcPct val="100000"/>
              </a:lnSpc>
              <a:buClrTx/>
              <a:buSzTx/>
              <a:buFontTx/>
              <a:buNone/>
              <a:defRPr sz="1400">
                <a:solidFill>
                  <a:srgbClr val="000000"/>
                </a:solidFill>
                <a:latin typeface="Courier New"/>
                <a:ea typeface="Courier New"/>
                <a:cs typeface="Courier New"/>
                <a:sym typeface="Courier New"/>
              </a:defRPr>
            </a:pPr>
            <a:r>
              <a:t>        &lt;th colspan="2"&gt;Some text&lt;/th&gt;</a:t>
            </a:r>
          </a:p>
          <a:p>
            <a:pPr marL="0" indent="114300">
              <a:lnSpc>
                <a:spcPct val="100000"/>
              </a:lnSpc>
              <a:buClrTx/>
              <a:buSzTx/>
              <a:buFontTx/>
              <a:buNone/>
              <a:defRPr sz="1400">
                <a:solidFill>
                  <a:srgbClr val="000000"/>
                </a:solidFill>
                <a:latin typeface="Courier New"/>
                <a:ea typeface="Courier New"/>
                <a:cs typeface="Courier New"/>
                <a:sym typeface="Courier New"/>
              </a:defRPr>
            </a:pPr>
            <a:r>
              <a:t>      &lt;/tr&gt;</a:t>
            </a:r>
          </a:p>
          <a:p>
            <a:pPr marL="0" indent="114300">
              <a:lnSpc>
                <a:spcPct val="100000"/>
              </a:lnSpc>
              <a:buClrTx/>
              <a:buSzTx/>
              <a:buFontTx/>
              <a:buNone/>
              <a:defRPr sz="1400">
                <a:solidFill>
                  <a:srgbClr val="000000"/>
                </a:solidFill>
                <a:latin typeface="Courier New"/>
                <a:ea typeface="Courier New"/>
                <a:cs typeface="Courier New"/>
                <a:sym typeface="Courier New"/>
              </a:defRPr>
            </a:pPr>
            <a:r>
              <a:t>&lt;/table&gt;</a:t>
            </a:r>
          </a:p>
          <a:p>
            <a:pPr marL="0" indent="0">
              <a:lnSpc>
                <a:spcPct val="100000"/>
              </a:lnSpc>
              <a:spcBef>
                <a:spcPts val="1600"/>
              </a:spcBef>
              <a:buClrTx/>
              <a:buSzTx/>
              <a:buFontTx/>
              <a:buNone/>
              <a:defRPr sz="1400">
                <a:solidFill>
                  <a:srgbClr val="000000"/>
                </a:solidFill>
                <a:latin typeface="Courier New"/>
                <a:ea typeface="Courier New"/>
                <a:cs typeface="Courier New"/>
                <a:sym typeface="Courier New"/>
              </a:defRPr>
            </a:pPr>
          </a:p>
          <a:p>
            <a:pPr marL="0" indent="114300">
              <a:lnSpc>
                <a:spcPct val="100000"/>
              </a:lnSpc>
              <a:spcBef>
                <a:spcPts val="1600"/>
              </a:spcBef>
              <a:buClrTx/>
              <a:buSzTx/>
              <a:buFontTx/>
              <a:buNone/>
              <a:defRPr sz="1400">
                <a:solidFill>
                  <a:srgbClr val="000000"/>
                </a:solidFill>
                <a:latin typeface="Courier New"/>
                <a:ea typeface="Courier New"/>
                <a:cs typeface="Courier New"/>
                <a:sym typeface="Courier New"/>
              </a:defRPr>
            </a:pPr>
            <a:r>
              <a:t>  &lt;table&gt;</a:t>
            </a:r>
          </a:p>
          <a:p>
            <a:pPr marL="0" indent="114300">
              <a:lnSpc>
                <a:spcPct val="100000"/>
              </a:lnSpc>
              <a:buClrTx/>
              <a:buSzTx/>
              <a:buFontTx/>
              <a:buNone/>
              <a:defRPr sz="1400">
                <a:solidFill>
                  <a:srgbClr val="000000"/>
                </a:solidFill>
                <a:latin typeface="Courier New"/>
                <a:ea typeface="Courier New"/>
                <a:cs typeface="Courier New"/>
                <a:sym typeface="Courier New"/>
              </a:defRPr>
            </a:pPr>
            <a:r>
              <a:t>      &lt;tr&gt;</a:t>
            </a:r>
          </a:p>
          <a:p>
            <a:pPr marL="0" indent="114300">
              <a:lnSpc>
                <a:spcPct val="100000"/>
              </a:lnSpc>
              <a:buClrTx/>
              <a:buSzTx/>
              <a:buFontTx/>
              <a:buNone/>
              <a:defRPr sz="1400">
                <a:solidFill>
                  <a:srgbClr val="000000"/>
                </a:solidFill>
                <a:latin typeface="Courier New"/>
                <a:ea typeface="Courier New"/>
                <a:cs typeface="Courier New"/>
                <a:sym typeface="Courier New"/>
              </a:defRPr>
            </a:pPr>
            <a:r>
              <a:t>        &lt;th rowspan="2"&gt;Some text&lt;/th&gt;</a:t>
            </a:r>
          </a:p>
          <a:p>
            <a:pPr marL="0" indent="114300">
              <a:lnSpc>
                <a:spcPct val="100000"/>
              </a:lnSpc>
              <a:buClrTx/>
              <a:buSzTx/>
              <a:buFontTx/>
              <a:buNone/>
              <a:defRPr sz="1400">
                <a:solidFill>
                  <a:srgbClr val="000000"/>
                </a:solidFill>
                <a:latin typeface="Courier New"/>
                <a:ea typeface="Courier New"/>
                <a:cs typeface="Courier New"/>
                <a:sym typeface="Courier New"/>
              </a:defRPr>
            </a:pPr>
            <a:r>
              <a:t>      &lt;/tr&gt;</a:t>
            </a:r>
          </a:p>
          <a:p>
            <a:pPr marL="0" indent="114300">
              <a:lnSpc>
                <a:spcPct val="100000"/>
              </a:lnSpc>
              <a:buClrTx/>
              <a:buSzTx/>
              <a:buFontTx/>
              <a:buNone/>
              <a:defRPr sz="1400">
                <a:solidFill>
                  <a:srgbClr val="000000"/>
                </a:solidFill>
                <a:latin typeface="Courier New"/>
                <a:ea typeface="Courier New"/>
                <a:cs typeface="Courier New"/>
                <a:sym typeface="Courier New"/>
              </a:defRPr>
            </a:pPr>
            <a:r>
              <a:t>&lt;/table&gt;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Google Shape;123;p3"/>
          <p:cNvSpPr txBox="1"/>
          <p:nvPr>
            <p:ph type="title"/>
          </p:nvPr>
        </p:nvSpPr>
        <p:spPr>
          <a:xfrm>
            <a:off x="480400" y="1371699"/>
            <a:ext cx="10800900" cy="1300201"/>
          </a:xfrm>
          <a:prstGeom prst="rect">
            <a:avLst/>
          </a:prstGeom>
        </p:spPr>
        <p:txBody>
          <a:bodyPr/>
          <a:lstStyle>
            <a:lvl1pPr>
              <a:lnSpc>
                <a:spcPct val="100000"/>
              </a:lnSpc>
              <a:defRPr sz="3200"/>
            </a:lvl1pPr>
          </a:lstStyle>
          <a:p>
            <a:pPr/>
            <a:r>
              <a:t>HTML Tables: providing common styling</a:t>
            </a:r>
          </a:p>
        </p:txBody>
      </p:sp>
      <p:sp>
        <p:nvSpPr>
          <p:cNvPr id="569" name="Google Shape;124;p3"/>
          <p:cNvSpPr txBox="1"/>
          <p:nvPr>
            <p:ph type="body" sz="quarter" idx="1"/>
          </p:nvPr>
        </p:nvSpPr>
        <p:spPr>
          <a:xfrm>
            <a:off x="480390" y="460649"/>
            <a:ext cx="5615611" cy="453750"/>
          </a:xfrm>
          <a:prstGeom prst="rect">
            <a:avLst/>
          </a:prstGeom>
        </p:spPr>
        <p:txBody>
          <a:bodyPr/>
          <a:lstStyle>
            <a:lvl1pPr marL="0">
              <a:spcBef>
                <a:spcPts val="0"/>
              </a:spcBef>
              <a:defRPr sz="1400"/>
            </a:lvl1pPr>
          </a:lstStyle>
          <a:p>
            <a:pPr/>
            <a:r>
              <a:t>HTML Tables</a:t>
            </a:r>
          </a:p>
        </p:txBody>
      </p:sp>
      <p:sp>
        <p:nvSpPr>
          <p:cNvPr id="570" name="Google Shape;125;p3"/>
          <p:cNvSpPr txBox="1"/>
          <p:nvPr>
            <p:ph type="body" idx="21"/>
          </p:nvPr>
        </p:nvSpPr>
        <p:spPr>
          <a:xfrm>
            <a:off x="480400" y="2671875"/>
            <a:ext cx="10859100" cy="3937473"/>
          </a:xfrm>
          <a:prstGeom prst="rect">
            <a:avLst/>
          </a:prstGeom>
          <a:extLst>
            <a:ext uri="{C572A759-6A51-4108-AA02-DFA0A04FC94B}">
              <ma14:wrappingTextBoxFlag xmlns:ma14="http://schemas.microsoft.com/office/mac/drawingml/2011/main" val="1"/>
            </a:ext>
          </a:extLst>
        </p:spPr>
        <p:txBody>
          <a:bodyPr/>
          <a:lstStyle/>
          <a:p>
            <a:pPr marL="0" indent="0">
              <a:lnSpc>
                <a:spcPct val="150000"/>
              </a:lnSpc>
              <a:buClrTx/>
              <a:buSzTx/>
              <a:buFontTx/>
              <a:buNone/>
              <a:defRPr sz="1400">
                <a:solidFill>
                  <a:srgbClr val="000000"/>
                </a:solidFill>
                <a:latin typeface="Courier New"/>
                <a:ea typeface="Courier New"/>
                <a:cs typeface="Courier New"/>
                <a:sym typeface="Courier New"/>
              </a:defRPr>
            </a:pPr>
            <a:r>
              <a:t>&lt;colgroup&gt;</a:t>
            </a:r>
            <a:r>
              <a:rPr>
                <a:latin typeface="Arial"/>
                <a:ea typeface="Arial"/>
                <a:cs typeface="Arial"/>
                <a:sym typeface="Arial"/>
              </a:rPr>
              <a:t> – this tag is responsible for styling all columns at once. The children of</a:t>
            </a:r>
            <a:r>
              <a:t> &lt;colgroup&gt;</a:t>
            </a:r>
            <a:r>
              <a:rPr>
                <a:latin typeface="Arial"/>
                <a:ea typeface="Arial"/>
                <a:cs typeface="Arial"/>
                <a:sym typeface="Arial"/>
              </a:rPr>
              <a:t> is </a:t>
            </a:r>
            <a:r>
              <a:t>&lt;col&gt;</a:t>
            </a:r>
            <a:r>
              <a:rPr>
                <a:latin typeface="Arial"/>
                <a:ea typeface="Arial"/>
                <a:cs typeface="Arial"/>
                <a:sym typeface="Arial"/>
              </a:rPr>
              <a:t>.</a:t>
            </a:r>
            <a:r>
              <a:t> </a:t>
            </a:r>
          </a:p>
        </p:txBody>
      </p:sp>
      <p:pic>
        <p:nvPicPr>
          <p:cNvPr id="571" name="Picture 2" descr="Picture 2"/>
          <p:cNvPicPr>
            <a:picLocks noChangeAspect="1"/>
          </p:cNvPicPr>
          <p:nvPr/>
        </p:nvPicPr>
        <p:blipFill>
          <a:blip r:embed="rId2">
            <a:extLst/>
          </a:blip>
          <a:stretch>
            <a:fillRect/>
          </a:stretch>
        </p:blipFill>
        <p:spPr>
          <a:xfrm>
            <a:off x="923925" y="3265966"/>
            <a:ext cx="7267575" cy="166909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73" name="Google Shape;225;p41"/>
          <p:cNvSpPr txBox="1"/>
          <p:nvPr>
            <p:ph type="title" idx="4294967295"/>
          </p:nvPr>
        </p:nvSpPr>
        <p:spPr>
          <a:xfrm>
            <a:off x="574399" y="2741398"/>
            <a:ext cx="11043202" cy="1375202"/>
          </a:xfrm>
          <a:prstGeom prst="rect">
            <a:avLst/>
          </a:prstGeom>
        </p:spPr>
        <p:txBody>
          <a:bodyPr lIns="121899" tIns="121899" rIns="121899" bIns="121899"/>
          <a:lstStyle>
            <a:lvl1pPr algn="ctr" defTabSz="850391">
              <a:spcBef>
                <a:spcPts val="700"/>
              </a:spcBef>
              <a:defRPr sz="7400">
                <a:solidFill>
                  <a:srgbClr val="FFFFFF"/>
                </a:solidFill>
                <a:latin typeface="Consolas"/>
                <a:ea typeface="Consolas"/>
                <a:cs typeface="Consolas"/>
                <a:sym typeface="Consolas"/>
              </a:defRPr>
            </a:lvl1pPr>
          </a:lstStyle>
          <a:p>
            <a:pPr/>
            <a:r>
              <a:t>&lt;Questions?&gt;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5" name="Content Placeholder 1"/>
          <p:cNvSpPr txBox="1"/>
          <p:nvPr>
            <p:ph type="body" sz="quarter" idx="1"/>
          </p:nvPr>
        </p:nvSpPr>
        <p:spPr>
          <a:xfrm>
            <a:off x="480389" y="460649"/>
            <a:ext cx="5615613" cy="453750"/>
          </a:xfrm>
          <a:prstGeom prst="rect">
            <a:avLst/>
          </a:prstGeom>
        </p:spPr>
        <p:txBody>
          <a:bodyPr/>
          <a:lstStyle>
            <a:lvl1pPr>
              <a:defRPr sz="1200"/>
            </a:lvl1pPr>
          </a:lstStyle>
          <a:p>
            <a:pPr/>
            <a:r>
              <a:t>HTML Tables</a:t>
            </a:r>
          </a:p>
        </p:txBody>
      </p:sp>
      <p:pic>
        <p:nvPicPr>
          <p:cNvPr id="576" name="Image" descr="Image"/>
          <p:cNvPicPr>
            <a:picLocks noChangeAspect="1"/>
          </p:cNvPicPr>
          <p:nvPr/>
        </p:nvPicPr>
        <p:blipFill>
          <a:blip r:embed="rId2">
            <a:extLst/>
          </a:blip>
          <a:stretch>
            <a:fillRect/>
          </a:stretch>
        </p:blipFill>
        <p:spPr>
          <a:xfrm>
            <a:off x="3505199" y="2628353"/>
            <a:ext cx="5181601" cy="1600201"/>
          </a:xfrm>
          <a:prstGeom prst="rect">
            <a:avLst/>
          </a:prstGeom>
          <a:ln w="12700">
            <a:miter lim="400000"/>
          </a:ln>
        </p:spPr>
      </p:pic>
      <p:sp>
        <p:nvSpPr>
          <p:cNvPr id="577" name="&lt;Užduotis&gt;"/>
          <p:cNvSpPr txBox="1"/>
          <p:nvPr>
            <p:ph type="title" idx="4294967295"/>
          </p:nvPr>
        </p:nvSpPr>
        <p:spPr>
          <a:xfrm>
            <a:off x="303271" y="829390"/>
            <a:ext cx="3021090" cy="680886"/>
          </a:xfrm>
          <a:prstGeom prst="rect">
            <a:avLst/>
          </a:prstGeom>
        </p:spPr>
        <p:txBody>
          <a:bodyPr lIns="121899" tIns="121899" rIns="121899" bIns="121899"/>
          <a:lstStyle>
            <a:lvl1pPr algn="ctr" defTabSz="340156">
              <a:spcBef>
                <a:spcPts val="200"/>
              </a:spcBef>
              <a:defRPr sz="2960">
                <a:solidFill>
                  <a:srgbClr val="FFFFFF"/>
                </a:solidFill>
                <a:latin typeface="Consolas"/>
                <a:ea typeface="Consolas"/>
                <a:cs typeface="Consolas"/>
                <a:sym typeface="Consolas"/>
              </a:defRPr>
            </a:lvl1pPr>
          </a:lstStyle>
          <a:p>
            <a:pPr/>
            <a:r>
              <a:t>&lt;Užduotis&gt;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9" name="Content Placeholder 1"/>
          <p:cNvSpPr txBox="1"/>
          <p:nvPr>
            <p:ph type="body" sz="quarter" idx="1"/>
          </p:nvPr>
        </p:nvSpPr>
        <p:spPr>
          <a:xfrm>
            <a:off x="480388" y="460649"/>
            <a:ext cx="5615615" cy="453750"/>
          </a:xfrm>
          <a:prstGeom prst="rect">
            <a:avLst/>
          </a:prstGeom>
        </p:spPr>
        <p:txBody>
          <a:bodyPr/>
          <a:lstStyle>
            <a:lvl1pPr>
              <a:defRPr sz="1400"/>
            </a:lvl1pPr>
          </a:lstStyle>
          <a:p>
            <a:pPr/>
            <a:r>
              <a:t>CSS</a:t>
            </a:r>
          </a:p>
        </p:txBody>
      </p:sp>
      <p:sp>
        <p:nvSpPr>
          <p:cNvPr id="580" name="Free images"/>
          <p:cNvSpPr txBox="1"/>
          <p:nvPr/>
        </p:nvSpPr>
        <p:spPr>
          <a:xfrm>
            <a:off x="451801" y="2431034"/>
            <a:ext cx="1072561"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w3schools</a:t>
            </a:r>
          </a:p>
        </p:txBody>
      </p:sp>
      <p:sp>
        <p:nvSpPr>
          <p:cNvPr id="581" name="https://unsplash.com/"/>
          <p:cNvSpPr txBox="1"/>
          <p:nvPr/>
        </p:nvSpPr>
        <p:spPr>
          <a:xfrm>
            <a:off x="4265079" y="2431034"/>
            <a:ext cx="4855178"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https://www.w3schools.com/html/html_tables.asp</a:t>
            </a:r>
          </a:p>
        </p:txBody>
      </p:sp>
      <p:sp>
        <p:nvSpPr>
          <p:cNvPr id="582" name="Title 4"/>
          <p:cNvSpPr txBox="1"/>
          <p:nvPr>
            <p:ph type="title"/>
          </p:nvPr>
        </p:nvSpPr>
        <p:spPr>
          <a:prstGeom prst="rect">
            <a:avLst/>
          </a:prstGeom>
        </p:spPr>
        <p:txBody>
          <a:bodyPr/>
          <a:lstStyle/>
          <a:p>
            <a:pPr/>
            <a:r>
              <a:t>Naudinga informacija</a:t>
            </a:r>
          </a:p>
        </p:txBody>
      </p:sp>
      <p:sp>
        <p:nvSpPr>
          <p:cNvPr id="583" name="Free images"/>
          <p:cNvSpPr txBox="1"/>
          <p:nvPr/>
        </p:nvSpPr>
        <p:spPr>
          <a:xfrm>
            <a:off x="447610" y="2872892"/>
            <a:ext cx="1332304"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table colspan</a:t>
            </a:r>
          </a:p>
        </p:txBody>
      </p:sp>
      <p:sp>
        <p:nvSpPr>
          <p:cNvPr id="584" name="https://unsplash.com/"/>
          <p:cNvSpPr txBox="1"/>
          <p:nvPr/>
        </p:nvSpPr>
        <p:spPr>
          <a:xfrm>
            <a:off x="4260889" y="2872892"/>
            <a:ext cx="5085228"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3" invalidUrl="" action="" tgtFrame="" tooltip="" history="1" highlightClick="0" endSnd="0"/>
              </a:defRPr>
            </a:lvl1pPr>
          </a:lstStyle>
          <a:p>
            <a:pPr/>
            <a:r>
              <a:rPr>
                <a:hlinkClick r:id="rId3" invalidUrl="" action="" tgtFrame="" tooltip="" history="1" highlightClick="0" endSnd="0"/>
              </a:rPr>
              <a:t>https://www.w3schools.com/tags/att_td_colspan.asp</a:t>
            </a:r>
          </a:p>
        </p:txBody>
      </p:sp>
      <p:sp>
        <p:nvSpPr>
          <p:cNvPr id="585" name="Free images"/>
          <p:cNvSpPr txBox="1"/>
          <p:nvPr/>
        </p:nvSpPr>
        <p:spPr>
          <a:xfrm>
            <a:off x="452165" y="3262458"/>
            <a:ext cx="1421601"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table rowspan</a:t>
            </a:r>
          </a:p>
        </p:txBody>
      </p:sp>
      <p:sp>
        <p:nvSpPr>
          <p:cNvPr id="586" name="https://unsplash.com/"/>
          <p:cNvSpPr txBox="1"/>
          <p:nvPr/>
        </p:nvSpPr>
        <p:spPr>
          <a:xfrm>
            <a:off x="4265444" y="3262458"/>
            <a:ext cx="5174525"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u="sng">
                <a:solidFill>
                  <a:srgbClr val="0000FF"/>
                </a:solidFill>
                <a:uFill>
                  <a:solidFill>
                    <a:srgbClr val="0000FF"/>
                  </a:solidFill>
                </a:uFill>
                <a:hlinkClick r:id="rId4" invalidUrl="" action="" tgtFrame="" tooltip="" history="1" highlightClick="0" endSnd="0"/>
              </a:defRPr>
            </a:lvl1pPr>
          </a:lstStyle>
          <a:p>
            <a:pPr/>
            <a:r>
              <a:rPr>
                <a:hlinkClick r:id="rId4" invalidUrl="" action="" tgtFrame="" tooltip="" history="1" highlightClick="0" endSnd="0"/>
              </a:rPr>
              <a:t>https://www.w3schools.com/tags/att_td_rowspan.asp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Calibri"/>
        <a:ea typeface="Calibri"/>
        <a:cs typeface="Calibri"/>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Calibri"/>
        <a:ea typeface="Calibri"/>
        <a:cs typeface="Calibri"/>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AD27BA675FD8408A6F082B19DB257A" ma:contentTypeVersion="8" ma:contentTypeDescription="Create a new document." ma:contentTypeScope="" ma:versionID="6c3e55f7be822f4f64383801f396deeb">
  <xsd:schema xmlns:xsd="http://www.w3.org/2001/XMLSchema" xmlns:xs="http://www.w3.org/2001/XMLSchema" xmlns:p="http://schemas.microsoft.com/office/2006/metadata/properties" xmlns:ns2="89441db7-7eff-49bf-9e47-b6ad7c76cf75" targetNamespace="http://schemas.microsoft.com/office/2006/metadata/properties" ma:root="true" ma:fieldsID="0a09dc3d266e78c01a873b150bef7f45" ns2:_="">
    <xsd:import namespace="89441db7-7eff-49bf-9e47-b6ad7c76cf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41db7-7eff-49bf-9e47-b6ad7c76c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D7E2AD-3567-4F7B-B1F5-BFA0834D27C4}"/>
</file>

<file path=customXml/itemProps2.xml><?xml version="1.0" encoding="utf-8"?>
<ds:datastoreItem xmlns:ds="http://schemas.openxmlformats.org/officeDocument/2006/customXml" ds:itemID="{72F83A14-0F30-4D32-81ED-0C19F8AC84E7}"/>
</file>

<file path=customXml/itemProps3.xml><?xml version="1.0" encoding="utf-8"?>
<ds:datastoreItem xmlns:ds="http://schemas.openxmlformats.org/officeDocument/2006/customXml" ds:itemID="{BBFCFCFD-C927-4787-93D9-E89EFE93D22C}"/>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0x0101006CAD27BA675FD8408A6F082B19DB257A</vt:lpwstr>
  </property>
</Properties>
</file>