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Ref idx="major">
          <a:srgbClr val="F0F1F6"/>
        </a:fontRef>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Ref idx="major">
          <a:srgbClr val="F0F1F6"/>
        </a:fontRef>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ustomXml" Target="../customXml/item1.xml"/><Relationship Id="rId7" Type="http://schemas.openxmlformats.org/officeDocument/2006/relationships/notesMaster" Target="notesMasters/notesMaster1.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ustomXml" Target="../customXml/item2.xml"/><Relationship Id="rId8" Type="http://schemas.openxmlformats.org/officeDocument/2006/relationships/slide" Target="slides/slide1.xml"/><Relationship Id="rId3" Type="http://schemas.openxmlformats.org/officeDocument/2006/relationships/commentAuthors" Target="commentAuthors.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40" name="Shape 440"/>
          <p:cNvSpPr/>
          <p:nvPr>
            <p:ph type="sldImg"/>
          </p:nvPr>
        </p:nvSpPr>
        <p:spPr>
          <a:xfrm>
            <a:off x="1143000" y="685800"/>
            <a:ext cx="4572000" cy="3429000"/>
          </a:xfrm>
          <a:prstGeom prst="rect">
            <a:avLst/>
          </a:prstGeom>
        </p:spPr>
        <p:txBody>
          <a:bodyPr/>
          <a:lstStyle/>
          <a:p>
            <a:pPr/>
          </a:p>
        </p:txBody>
      </p:sp>
      <p:sp>
        <p:nvSpPr>
          <p:cNvPr id="441" name="Shape 4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hasCustomPrompt="1"/>
          </p:nvPr>
        </p:nvSpPr>
        <p:spPr>
          <a:prstGeom prst="rect">
            <a:avLst/>
          </a:prstGeom>
        </p:spPr>
        <p:txBody>
          <a:bodyPr/>
          <a:lstStyle/>
          <a:p>
            <a:pPr/>
            <a:r>
              <a:t>CLICK TO EDIT MASTER SUBTITLE STYLE</a:t>
            </a:r>
          </a:p>
          <a:p>
            <a:pPr lvl="1"/>
            <a:r>
              <a:t/>
            </a:r>
          </a:p>
          <a:p>
            <a:pPr lvl="2"/>
            <a:r>
              <a:t/>
            </a:r>
          </a:p>
          <a:p>
            <a:pPr lvl="3"/>
            <a:r>
              <a:t/>
            </a:r>
          </a:p>
          <a:p>
            <a:pPr lvl="4"/>
            <a:r>
              <a:t/>
            </a:r>
          </a:p>
        </p:txBody>
      </p:sp>
      <p:sp>
        <p:nvSpPr>
          <p:cNvPr id="14" name="Text Placeholder 10"/>
          <p:cNvSpPr/>
          <p:nvPr>
            <p:ph type="body" sz="quarter" idx="21" hasCustomPrompt="1"/>
          </p:nvPr>
        </p:nvSpPr>
        <p:spPr>
          <a:xfrm>
            <a:off x="474662" y="2619023"/>
            <a:ext cx="2334169" cy="2387602"/>
          </a:xfrm>
          <a:prstGeom prst="rect">
            <a:avLst/>
          </a:prstGeom>
        </p:spPr>
        <p:txBody>
          <a:bodyPr/>
          <a:lstStyle/>
          <a:p>
            <a:pPr/>
            <a:r>
              <a:t>Mokytojo
Vardas Pavardė</a:t>
            </a:r>
          </a:p>
        </p:txBody>
      </p:sp>
      <p:sp>
        <p:nvSpPr>
          <p:cNvPr id="15"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spTree>
      <p:nvGrpSpPr>
        <p:cNvPr id="1" name=""/>
        <p:cNvGrpSpPr/>
        <p:nvPr/>
      </p:nvGrpSpPr>
      <p:grpSpPr>
        <a:xfrm>
          <a:off x="0" y="0"/>
          <a:ext cx="0" cy="0"/>
          <a:chOff x="0" y="0"/>
          <a:chExt cx="0" cy="0"/>
        </a:xfrm>
      </p:grpSpPr>
      <p:grpSp>
        <p:nvGrpSpPr>
          <p:cNvPr id="177" name="Graphic 7"/>
          <p:cNvGrpSpPr/>
          <p:nvPr/>
        </p:nvGrpSpPr>
        <p:grpSpPr>
          <a:xfrm>
            <a:off x="11078622" y="458786"/>
            <a:ext cx="632991" cy="680887"/>
            <a:chOff x="0" y="0"/>
            <a:chExt cx="632989" cy="680886"/>
          </a:xfrm>
        </p:grpSpPr>
        <p:sp>
          <p:nvSpPr>
            <p:cNvPr id="17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78"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179" name="Google Shape;61;p16"/>
          <p:cNvSpPr txBox="1"/>
          <p:nvPr>
            <p:ph type="body" sz="quarter" idx="21"/>
          </p:nvPr>
        </p:nvSpPr>
        <p:spPr>
          <a:xfrm>
            <a:off x="3281688" y="1821808"/>
            <a:ext cx="3750858" cy="329720"/>
          </a:xfrm>
          <a:prstGeom prst="rect">
            <a:avLst/>
          </a:prstGeom>
        </p:spPr>
        <p:txBody>
          <a:bodyPr lIns="45699" tIns="45699" rIns="45699" bIns="45699"/>
          <a:lstStyle/>
          <a:p>
            <a:pPr marL="228600">
              <a:defRPr sz="1300"/>
            </a:pPr>
          </a:p>
        </p:txBody>
      </p:sp>
      <p:sp>
        <p:nvSpPr>
          <p:cNvPr id="180" name="Google Shape;62;p16"/>
          <p:cNvSpPr txBox="1"/>
          <p:nvPr>
            <p:ph type="body" sz="quarter" idx="22"/>
          </p:nvPr>
        </p:nvSpPr>
        <p:spPr>
          <a:xfrm>
            <a:off x="3281688" y="2171431"/>
            <a:ext cx="3750858" cy="504531"/>
          </a:xfrm>
          <a:prstGeom prst="rect">
            <a:avLst/>
          </a:prstGeom>
        </p:spPr>
        <p:txBody>
          <a:bodyPr lIns="45699" tIns="45699" rIns="45699" bIns="45699"/>
          <a:lstStyle/>
          <a:p>
            <a:pPr marL="228600">
              <a:defRPr b="0" sz="1300"/>
            </a:pPr>
          </a:p>
        </p:txBody>
      </p:sp>
      <p:sp>
        <p:nvSpPr>
          <p:cNvPr id="181" name="Title Text"/>
          <p:cNvSpPr txBox="1"/>
          <p:nvPr>
            <p:ph type="title"/>
          </p:nvPr>
        </p:nvSpPr>
        <p:spPr>
          <a:xfrm>
            <a:off x="480390" y="5032099"/>
            <a:ext cx="2343493" cy="1365252"/>
          </a:xfrm>
          <a:prstGeom prst="rect">
            <a:avLst/>
          </a:prstGeom>
        </p:spPr>
        <p:txBody>
          <a:bodyPr lIns="45699" tIns="45699" rIns="45699" bIns="45699" anchor="b"/>
          <a:lstStyle>
            <a:lvl1pPr>
              <a:defRPr sz="3000"/>
            </a:lvl1pPr>
          </a:lstStyle>
          <a:p>
            <a:pPr/>
            <a:r>
              <a:t>Title Text</a:t>
            </a:r>
          </a:p>
        </p:txBody>
      </p:sp>
      <p:sp>
        <p:nvSpPr>
          <p:cNvPr id="182" name="Google Shape;64;p16"/>
          <p:cNvSpPr txBox="1"/>
          <p:nvPr>
            <p:ph type="body" sz="quarter" idx="23"/>
          </p:nvPr>
        </p:nvSpPr>
        <p:spPr>
          <a:xfrm>
            <a:off x="7503551" y="1821808"/>
            <a:ext cx="4208059" cy="791170"/>
          </a:xfrm>
          <a:prstGeom prst="rect">
            <a:avLst/>
          </a:prstGeom>
        </p:spPr>
        <p:txBody>
          <a:bodyPr lIns="45699" tIns="45699" rIns="45699" bIns="45699"/>
          <a:lstStyle/>
          <a:p>
            <a:pPr marL="228600">
              <a:defRPr sz="1300">
                <a:solidFill>
                  <a:schemeClr val="accent3"/>
                </a:solidFill>
              </a:defRPr>
            </a:pPr>
          </a:p>
        </p:txBody>
      </p:sp>
      <p:sp>
        <p:nvSpPr>
          <p:cNvPr id="183" name="Google Shape;65;p16"/>
          <p:cNvSpPr txBox="1"/>
          <p:nvPr>
            <p:ph type="body" sz="quarter" idx="24"/>
          </p:nvPr>
        </p:nvSpPr>
        <p:spPr>
          <a:xfrm>
            <a:off x="3281688" y="2727012"/>
            <a:ext cx="3750858" cy="329720"/>
          </a:xfrm>
          <a:prstGeom prst="rect">
            <a:avLst/>
          </a:prstGeom>
        </p:spPr>
        <p:txBody>
          <a:bodyPr lIns="45699" tIns="45699" rIns="45699" bIns="45699"/>
          <a:lstStyle/>
          <a:p>
            <a:pPr marL="228600">
              <a:defRPr sz="1300"/>
            </a:pPr>
          </a:p>
        </p:txBody>
      </p:sp>
      <p:sp>
        <p:nvSpPr>
          <p:cNvPr id="184" name="Google Shape;66;p16"/>
          <p:cNvSpPr txBox="1"/>
          <p:nvPr>
            <p:ph type="body" sz="quarter" idx="25"/>
          </p:nvPr>
        </p:nvSpPr>
        <p:spPr>
          <a:xfrm>
            <a:off x="3281688" y="3076635"/>
            <a:ext cx="3750858" cy="504531"/>
          </a:xfrm>
          <a:prstGeom prst="rect">
            <a:avLst/>
          </a:prstGeom>
        </p:spPr>
        <p:txBody>
          <a:bodyPr lIns="45699" tIns="45699" rIns="45699" bIns="45699"/>
          <a:lstStyle/>
          <a:p>
            <a:pPr marL="228600">
              <a:defRPr b="0" sz="1300"/>
            </a:pPr>
          </a:p>
        </p:txBody>
      </p:sp>
      <p:sp>
        <p:nvSpPr>
          <p:cNvPr id="185" name="Google Shape;67;p16"/>
          <p:cNvSpPr txBox="1"/>
          <p:nvPr>
            <p:ph type="body" sz="quarter" idx="26"/>
          </p:nvPr>
        </p:nvSpPr>
        <p:spPr>
          <a:xfrm>
            <a:off x="7503551" y="2724846"/>
            <a:ext cx="4208059" cy="898746"/>
          </a:xfrm>
          <a:prstGeom prst="rect">
            <a:avLst/>
          </a:prstGeom>
        </p:spPr>
        <p:txBody>
          <a:bodyPr lIns="45699" tIns="45699" rIns="45699" bIns="45699"/>
          <a:lstStyle/>
          <a:p>
            <a:pPr marL="228600">
              <a:defRPr sz="1300">
                <a:solidFill>
                  <a:schemeClr val="accent3"/>
                </a:solidFill>
              </a:defRPr>
            </a:pPr>
          </a:p>
        </p:txBody>
      </p:sp>
      <p:sp>
        <p:nvSpPr>
          <p:cNvPr id="186" name="Google Shape;68;p16"/>
          <p:cNvSpPr txBox="1"/>
          <p:nvPr>
            <p:ph type="body" sz="quarter" idx="27"/>
          </p:nvPr>
        </p:nvSpPr>
        <p:spPr>
          <a:xfrm>
            <a:off x="3281688" y="3650608"/>
            <a:ext cx="3750858" cy="329720"/>
          </a:xfrm>
          <a:prstGeom prst="rect">
            <a:avLst/>
          </a:prstGeom>
        </p:spPr>
        <p:txBody>
          <a:bodyPr lIns="45699" tIns="45699" rIns="45699" bIns="45699"/>
          <a:lstStyle/>
          <a:p>
            <a:pPr marL="228600">
              <a:defRPr sz="1300"/>
            </a:pPr>
          </a:p>
        </p:txBody>
      </p:sp>
      <p:sp>
        <p:nvSpPr>
          <p:cNvPr id="187" name="Google Shape;69;p16"/>
          <p:cNvSpPr txBox="1"/>
          <p:nvPr>
            <p:ph type="body" sz="quarter" idx="28"/>
          </p:nvPr>
        </p:nvSpPr>
        <p:spPr>
          <a:xfrm>
            <a:off x="3281688" y="4000232"/>
            <a:ext cx="3750858" cy="504531"/>
          </a:xfrm>
          <a:prstGeom prst="rect">
            <a:avLst/>
          </a:prstGeom>
        </p:spPr>
        <p:txBody>
          <a:bodyPr lIns="45699" tIns="45699" rIns="45699" bIns="45699"/>
          <a:lstStyle/>
          <a:p>
            <a:pPr marL="228600">
              <a:defRPr b="0" sz="1300"/>
            </a:pPr>
          </a:p>
        </p:txBody>
      </p:sp>
      <p:sp>
        <p:nvSpPr>
          <p:cNvPr id="188" name="Google Shape;70;p16"/>
          <p:cNvSpPr txBox="1"/>
          <p:nvPr>
            <p:ph type="body" sz="quarter" idx="29"/>
          </p:nvPr>
        </p:nvSpPr>
        <p:spPr>
          <a:xfrm>
            <a:off x="7503551" y="3666016"/>
            <a:ext cx="4208059" cy="854154"/>
          </a:xfrm>
          <a:prstGeom prst="rect">
            <a:avLst/>
          </a:prstGeom>
        </p:spPr>
        <p:txBody>
          <a:bodyPr lIns="45699" tIns="45699" rIns="45699" bIns="45699"/>
          <a:lstStyle/>
          <a:p>
            <a:pPr marL="228600">
              <a:defRPr sz="1300">
                <a:solidFill>
                  <a:schemeClr val="accent3"/>
                </a:solidFill>
              </a:defRPr>
            </a:pPr>
          </a:p>
        </p:txBody>
      </p:sp>
      <p:sp>
        <p:nvSpPr>
          <p:cNvPr id="189" name="Google Shape;71;p16"/>
          <p:cNvSpPr txBox="1"/>
          <p:nvPr>
            <p:ph type="body" sz="quarter" idx="30"/>
          </p:nvPr>
        </p:nvSpPr>
        <p:spPr>
          <a:xfrm>
            <a:off x="3281688" y="4571989"/>
            <a:ext cx="3750858" cy="329720"/>
          </a:xfrm>
          <a:prstGeom prst="rect">
            <a:avLst/>
          </a:prstGeom>
        </p:spPr>
        <p:txBody>
          <a:bodyPr lIns="45699" tIns="45699" rIns="45699" bIns="45699"/>
          <a:lstStyle/>
          <a:p>
            <a:pPr marL="228600">
              <a:defRPr sz="1300"/>
            </a:pPr>
          </a:p>
        </p:txBody>
      </p:sp>
      <p:sp>
        <p:nvSpPr>
          <p:cNvPr id="190" name="Google Shape;72;p16"/>
          <p:cNvSpPr txBox="1"/>
          <p:nvPr>
            <p:ph type="body" sz="quarter" idx="31"/>
          </p:nvPr>
        </p:nvSpPr>
        <p:spPr>
          <a:xfrm>
            <a:off x="3281688" y="4921611"/>
            <a:ext cx="3750858" cy="504531"/>
          </a:xfrm>
          <a:prstGeom prst="rect">
            <a:avLst/>
          </a:prstGeom>
        </p:spPr>
        <p:txBody>
          <a:bodyPr lIns="45699" tIns="45699" rIns="45699" bIns="45699"/>
          <a:lstStyle/>
          <a:p>
            <a:pPr marL="228600">
              <a:defRPr b="0" sz="1300"/>
            </a:pPr>
          </a:p>
        </p:txBody>
      </p:sp>
      <p:sp>
        <p:nvSpPr>
          <p:cNvPr id="191" name="Google Shape;73;p16"/>
          <p:cNvSpPr txBox="1"/>
          <p:nvPr>
            <p:ph type="body" sz="quarter" idx="32"/>
          </p:nvPr>
        </p:nvSpPr>
        <p:spPr>
          <a:xfrm>
            <a:off x="3281688" y="5493370"/>
            <a:ext cx="3750858" cy="329720"/>
          </a:xfrm>
          <a:prstGeom prst="rect">
            <a:avLst/>
          </a:prstGeom>
        </p:spPr>
        <p:txBody>
          <a:bodyPr lIns="45699" tIns="45699" rIns="45699" bIns="45699"/>
          <a:lstStyle/>
          <a:p>
            <a:pPr marL="228600">
              <a:defRPr sz="1300"/>
            </a:pPr>
          </a:p>
        </p:txBody>
      </p:sp>
      <p:sp>
        <p:nvSpPr>
          <p:cNvPr id="192" name="Google Shape;74;p16"/>
          <p:cNvSpPr txBox="1"/>
          <p:nvPr>
            <p:ph type="body" sz="quarter" idx="33"/>
          </p:nvPr>
        </p:nvSpPr>
        <p:spPr>
          <a:xfrm>
            <a:off x="3281688" y="5842992"/>
            <a:ext cx="3750858" cy="504531"/>
          </a:xfrm>
          <a:prstGeom prst="rect">
            <a:avLst/>
          </a:prstGeom>
        </p:spPr>
        <p:txBody>
          <a:bodyPr lIns="45699" tIns="45699" rIns="45699" bIns="45699"/>
          <a:lstStyle/>
          <a:p>
            <a:pPr marL="228600">
              <a:defRPr b="0" sz="1300"/>
            </a:pPr>
          </a:p>
        </p:txBody>
      </p:sp>
      <p:sp>
        <p:nvSpPr>
          <p:cNvPr id="193" name="Google Shape;75;p16"/>
          <p:cNvSpPr txBox="1"/>
          <p:nvPr>
            <p:ph type="body" sz="quarter" idx="34"/>
          </p:nvPr>
        </p:nvSpPr>
        <p:spPr>
          <a:xfrm>
            <a:off x="7503551" y="4605022"/>
            <a:ext cx="4208059" cy="854154"/>
          </a:xfrm>
          <a:prstGeom prst="rect">
            <a:avLst/>
          </a:prstGeom>
        </p:spPr>
        <p:txBody>
          <a:bodyPr lIns="45699" tIns="45699" rIns="45699" bIns="45699"/>
          <a:lstStyle/>
          <a:p>
            <a:pPr marL="228600">
              <a:defRPr sz="1300">
                <a:solidFill>
                  <a:schemeClr val="accent3"/>
                </a:solidFill>
              </a:defRPr>
            </a:pPr>
          </a:p>
        </p:txBody>
      </p:sp>
      <p:sp>
        <p:nvSpPr>
          <p:cNvPr id="194" name="Google Shape;76;p16"/>
          <p:cNvSpPr txBox="1"/>
          <p:nvPr>
            <p:ph type="body" sz="quarter" idx="35"/>
          </p:nvPr>
        </p:nvSpPr>
        <p:spPr>
          <a:xfrm>
            <a:off x="7503551" y="5493370"/>
            <a:ext cx="4208059" cy="854154"/>
          </a:xfrm>
          <a:prstGeom prst="rect">
            <a:avLst/>
          </a:prstGeom>
        </p:spPr>
        <p:txBody>
          <a:bodyPr lIns="45699" tIns="45699" rIns="45699" bIns="45699"/>
          <a:lstStyle/>
          <a:p>
            <a:pPr marL="228600">
              <a:defRPr sz="1300">
                <a:solidFill>
                  <a:schemeClr val="accent3"/>
                </a:solidFill>
              </a:defRPr>
            </a:pPr>
          </a:p>
        </p:txBody>
      </p:sp>
      <p:sp>
        <p:nvSpPr>
          <p:cNvPr id="195"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spTree>
      <p:nvGrpSpPr>
        <p:cNvPr id="1" name=""/>
        <p:cNvGrpSpPr/>
        <p:nvPr/>
      </p:nvGrpSpPr>
      <p:grpSpPr>
        <a:xfrm>
          <a:off x="0" y="0"/>
          <a:ext cx="0" cy="0"/>
          <a:chOff x="0" y="0"/>
          <a:chExt cx="0" cy="0"/>
        </a:xfrm>
      </p:grpSpPr>
      <p:grpSp>
        <p:nvGrpSpPr>
          <p:cNvPr id="206" name="Graphic 7"/>
          <p:cNvGrpSpPr/>
          <p:nvPr/>
        </p:nvGrpSpPr>
        <p:grpSpPr>
          <a:xfrm>
            <a:off x="11078622" y="458786"/>
            <a:ext cx="632991" cy="680887"/>
            <a:chOff x="0" y="0"/>
            <a:chExt cx="632989" cy="680886"/>
          </a:xfrm>
        </p:grpSpPr>
        <p:sp>
          <p:nvSpPr>
            <p:cNvPr id="20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0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0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0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07" name="Title Text"/>
          <p:cNvSpPr txBox="1"/>
          <p:nvPr>
            <p:ph type="title"/>
          </p:nvPr>
        </p:nvSpPr>
        <p:spPr>
          <a:xfrm>
            <a:off x="480390" y="1371706"/>
            <a:ext cx="5615611" cy="4101247"/>
          </a:xfrm>
          <a:prstGeom prst="rect">
            <a:avLst/>
          </a:prstGeom>
        </p:spPr>
        <p:txBody>
          <a:bodyPr lIns="45699" tIns="45699" rIns="45699" bIns="45699"/>
          <a:lstStyle>
            <a:lvl1pPr>
              <a:defRPr sz="3000"/>
            </a:lvl1pPr>
          </a:lstStyle>
          <a:p>
            <a:pPr/>
            <a:r>
              <a:t>Title Text</a:t>
            </a:r>
          </a:p>
        </p:txBody>
      </p:sp>
      <p:sp>
        <p:nvSpPr>
          <p:cNvPr id="208"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209" name="Google Shape;44;p13"/>
          <p:cNvSpPr txBox="1"/>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b="0" sz="1300"/>
            </a:pPr>
          </a:p>
        </p:txBody>
      </p:sp>
      <p:sp>
        <p:nvSpPr>
          <p:cNvPr id="210"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a:defRPr sz="1300"/>
            </a:pPr>
          </a:p>
        </p:txBody>
      </p:sp>
      <p:sp>
        <p:nvSpPr>
          <p:cNvPr id="211"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spTree>
      <p:nvGrpSpPr>
        <p:cNvPr id="1" name=""/>
        <p:cNvGrpSpPr/>
        <p:nvPr/>
      </p:nvGrpSpPr>
      <p:grpSpPr>
        <a:xfrm>
          <a:off x="0" y="0"/>
          <a:ext cx="0" cy="0"/>
          <a:chOff x="0" y="0"/>
          <a:chExt cx="0" cy="0"/>
        </a:xfrm>
      </p:grpSpPr>
      <p:grpSp>
        <p:nvGrpSpPr>
          <p:cNvPr id="222" name="Graphic 7"/>
          <p:cNvGrpSpPr/>
          <p:nvPr/>
        </p:nvGrpSpPr>
        <p:grpSpPr>
          <a:xfrm>
            <a:off x="11078622" y="458786"/>
            <a:ext cx="632991" cy="680887"/>
            <a:chOff x="0" y="0"/>
            <a:chExt cx="632989" cy="680886"/>
          </a:xfrm>
        </p:grpSpPr>
        <p:sp>
          <p:nvSpPr>
            <p:cNvPr id="218"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9"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20"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21"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23"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224" name="Text Placeholder 3"/>
          <p:cNvSpPr/>
          <p:nvPr>
            <p:ph type="body" sz="quarter" idx="21" hasCustomPrompt="1"/>
          </p:nvPr>
        </p:nvSpPr>
        <p:spPr>
          <a:xfrm>
            <a:off x="3281688" y="1821807"/>
            <a:ext cx="3750858" cy="329721"/>
          </a:xfrm>
          <a:prstGeom prst="rect">
            <a:avLst/>
          </a:prstGeom>
        </p:spPr>
        <p:txBody>
          <a:bodyPr/>
          <a:lstStyle/>
          <a:p>
            <a:pPr/>
            <a:r>
              <a:t>Pavadinimas arba nuorodos tikslas.</a:t>
            </a:r>
          </a:p>
        </p:txBody>
      </p:sp>
      <p:sp>
        <p:nvSpPr>
          <p:cNvPr id="225" name="Text Placeholder 3"/>
          <p:cNvSpPr/>
          <p:nvPr>
            <p:ph type="body" sz="quarter" idx="22" hasCustomPrompt="1"/>
          </p:nvPr>
        </p:nvSpPr>
        <p:spPr>
          <a:xfrm>
            <a:off x="3281688" y="2171431"/>
            <a:ext cx="3750858" cy="504531"/>
          </a:xfrm>
          <a:prstGeom prst="rect">
            <a:avLst/>
          </a:prstGeom>
        </p:spPr>
        <p:txBody>
          <a:bodyPr/>
          <a:lstStyle>
            <a:lvl1pPr>
              <a:defRPr b="0"/>
            </a:lvl1pPr>
          </a:lstStyle>
          <a:p>
            <a:pPr/>
            <a:r>
              <a:t>Pavadinimas arba nuorodos tikslas.</a:t>
            </a:r>
          </a:p>
        </p:txBody>
      </p:sp>
      <p:sp>
        <p:nvSpPr>
          <p:cNvPr id="226" name="Naudinga informacija"/>
          <p:cNvSpPr txBox="1"/>
          <p:nvPr>
            <p:ph type="title" hasCustomPrompt="1"/>
          </p:nvPr>
        </p:nvSpPr>
        <p:spPr>
          <a:xfrm>
            <a:off x="480390" y="5032099"/>
            <a:ext cx="2343494" cy="1365253"/>
          </a:xfrm>
          <a:prstGeom prst="rect">
            <a:avLst/>
          </a:prstGeom>
        </p:spPr>
        <p:txBody>
          <a:bodyPr anchor="b"/>
          <a:lstStyle>
            <a:lvl1pPr>
              <a:defRPr sz="3000"/>
            </a:lvl1pPr>
          </a:lstStyle>
          <a:p>
            <a:pPr/>
            <a:r>
              <a:t>Naudinga informacija</a:t>
            </a:r>
          </a:p>
        </p:txBody>
      </p:sp>
      <p:sp>
        <p:nvSpPr>
          <p:cNvPr id="227" name="Text Placeholder 3"/>
          <p:cNvSpPr/>
          <p:nvPr>
            <p:ph type="body" sz="quarter" idx="23" hasCustomPrompt="1"/>
          </p:nvPr>
        </p:nvSpPr>
        <p:spPr>
          <a:xfrm>
            <a:off x="7503551" y="1821807"/>
            <a:ext cx="4208060" cy="791171"/>
          </a:xfrm>
          <a:prstGeom prst="rect">
            <a:avLst/>
          </a:prstGeom>
        </p:spPr>
        <p:txBody>
          <a:bodyPr/>
          <a:lstStyle>
            <a:lvl1pPr>
              <a:defRPr>
                <a:solidFill>
                  <a:schemeClr val="accent3"/>
                </a:solidFill>
              </a:defRPr>
            </a:lvl1pPr>
          </a:lstStyle>
          <a:p>
            <a:pPr/>
            <a:r>
              <a:t>www.codecademy.lt/kursai / lorem</a:t>
            </a:r>
          </a:p>
        </p:txBody>
      </p:sp>
      <p:sp>
        <p:nvSpPr>
          <p:cNvPr id="228" name="Text Placeholder 3"/>
          <p:cNvSpPr/>
          <p:nvPr>
            <p:ph type="body" sz="quarter" idx="24" hasCustomPrompt="1"/>
          </p:nvPr>
        </p:nvSpPr>
        <p:spPr>
          <a:xfrm>
            <a:off x="3281688" y="2727012"/>
            <a:ext cx="3750858" cy="329721"/>
          </a:xfrm>
          <a:prstGeom prst="rect">
            <a:avLst/>
          </a:prstGeom>
        </p:spPr>
        <p:txBody>
          <a:bodyPr/>
          <a:lstStyle/>
          <a:p>
            <a:pPr/>
            <a:r>
              <a:t>Pavadinimas arba nuorodos tikslas.</a:t>
            </a:r>
          </a:p>
        </p:txBody>
      </p:sp>
      <p:sp>
        <p:nvSpPr>
          <p:cNvPr id="229" name="Text Placeholder 3"/>
          <p:cNvSpPr/>
          <p:nvPr>
            <p:ph type="body" sz="quarter" idx="25" hasCustomPrompt="1"/>
          </p:nvPr>
        </p:nvSpPr>
        <p:spPr>
          <a:xfrm>
            <a:off x="3281688" y="3076635"/>
            <a:ext cx="3750858" cy="504531"/>
          </a:xfrm>
          <a:prstGeom prst="rect">
            <a:avLst/>
          </a:prstGeom>
        </p:spPr>
        <p:txBody>
          <a:bodyPr/>
          <a:lstStyle>
            <a:lvl1pPr>
              <a:defRPr b="0"/>
            </a:lvl1pPr>
          </a:lstStyle>
          <a:p>
            <a:pPr/>
            <a:r>
              <a:t>Pavadinimas arba nuorodos tikslas.</a:t>
            </a:r>
          </a:p>
        </p:txBody>
      </p:sp>
      <p:sp>
        <p:nvSpPr>
          <p:cNvPr id="230" name="Text Placeholder 3"/>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pPr/>
            <a:r>
              <a:t>www.codecademy.lt/kursai / lorem</a:t>
            </a:r>
          </a:p>
        </p:txBody>
      </p:sp>
      <p:sp>
        <p:nvSpPr>
          <p:cNvPr id="231" name="Text Placeholder 3"/>
          <p:cNvSpPr/>
          <p:nvPr>
            <p:ph type="body" sz="quarter" idx="27" hasCustomPrompt="1"/>
          </p:nvPr>
        </p:nvSpPr>
        <p:spPr>
          <a:xfrm>
            <a:off x="3281688" y="3650608"/>
            <a:ext cx="3750858" cy="329721"/>
          </a:xfrm>
          <a:prstGeom prst="rect">
            <a:avLst/>
          </a:prstGeom>
        </p:spPr>
        <p:txBody>
          <a:bodyPr/>
          <a:lstStyle/>
          <a:p>
            <a:pPr/>
            <a:r>
              <a:t>Pavadinimas arba nuorodos tikslas.</a:t>
            </a:r>
          </a:p>
        </p:txBody>
      </p:sp>
      <p:sp>
        <p:nvSpPr>
          <p:cNvPr id="232" name="Text Placeholder 3"/>
          <p:cNvSpPr/>
          <p:nvPr>
            <p:ph type="body" sz="quarter" idx="28" hasCustomPrompt="1"/>
          </p:nvPr>
        </p:nvSpPr>
        <p:spPr>
          <a:xfrm>
            <a:off x="3281688" y="4000232"/>
            <a:ext cx="3750858" cy="504531"/>
          </a:xfrm>
          <a:prstGeom prst="rect">
            <a:avLst/>
          </a:prstGeom>
        </p:spPr>
        <p:txBody>
          <a:bodyPr/>
          <a:lstStyle>
            <a:lvl1pPr>
              <a:defRPr b="0"/>
            </a:lvl1pPr>
          </a:lstStyle>
          <a:p>
            <a:pPr/>
            <a:r>
              <a:t>Pavadinimas arba nuorodos tikslas.</a:t>
            </a:r>
          </a:p>
        </p:txBody>
      </p:sp>
      <p:sp>
        <p:nvSpPr>
          <p:cNvPr id="233" name="Text Placeholder 3"/>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pPr/>
            <a:r>
              <a:t>www.codecademy.lt/kursai / lorem</a:t>
            </a:r>
          </a:p>
        </p:txBody>
      </p:sp>
      <p:sp>
        <p:nvSpPr>
          <p:cNvPr id="234" name="Text Placeholder 3"/>
          <p:cNvSpPr/>
          <p:nvPr>
            <p:ph type="body" sz="quarter" idx="30" hasCustomPrompt="1"/>
          </p:nvPr>
        </p:nvSpPr>
        <p:spPr>
          <a:xfrm>
            <a:off x="3281688" y="4571989"/>
            <a:ext cx="3750858" cy="329721"/>
          </a:xfrm>
          <a:prstGeom prst="rect">
            <a:avLst/>
          </a:prstGeom>
        </p:spPr>
        <p:txBody>
          <a:bodyPr/>
          <a:lstStyle/>
          <a:p>
            <a:pPr/>
            <a:r>
              <a:t>Pavadinimas arba nuorodos tikslas.</a:t>
            </a:r>
          </a:p>
        </p:txBody>
      </p:sp>
      <p:sp>
        <p:nvSpPr>
          <p:cNvPr id="235" name="Text Placeholder 3"/>
          <p:cNvSpPr/>
          <p:nvPr>
            <p:ph type="body" sz="quarter" idx="31" hasCustomPrompt="1"/>
          </p:nvPr>
        </p:nvSpPr>
        <p:spPr>
          <a:xfrm>
            <a:off x="3281688" y="4921610"/>
            <a:ext cx="3750858" cy="504531"/>
          </a:xfrm>
          <a:prstGeom prst="rect">
            <a:avLst/>
          </a:prstGeom>
        </p:spPr>
        <p:txBody>
          <a:bodyPr/>
          <a:lstStyle>
            <a:lvl1pPr>
              <a:defRPr b="0"/>
            </a:lvl1pPr>
          </a:lstStyle>
          <a:p>
            <a:pPr/>
            <a:r>
              <a:t>Pavadinimas arba nuorodos tikslas.</a:t>
            </a:r>
          </a:p>
        </p:txBody>
      </p:sp>
      <p:sp>
        <p:nvSpPr>
          <p:cNvPr id="236" name="Text Placeholder 3"/>
          <p:cNvSpPr/>
          <p:nvPr>
            <p:ph type="body" sz="quarter" idx="32" hasCustomPrompt="1"/>
          </p:nvPr>
        </p:nvSpPr>
        <p:spPr>
          <a:xfrm>
            <a:off x="3281688" y="5493370"/>
            <a:ext cx="3750858" cy="329721"/>
          </a:xfrm>
          <a:prstGeom prst="rect">
            <a:avLst/>
          </a:prstGeom>
        </p:spPr>
        <p:txBody>
          <a:bodyPr/>
          <a:lstStyle/>
          <a:p>
            <a:pPr/>
            <a:r>
              <a:t>Pavadinimas arba nuorodos tikslas.</a:t>
            </a:r>
          </a:p>
        </p:txBody>
      </p:sp>
      <p:sp>
        <p:nvSpPr>
          <p:cNvPr id="237" name="Text Placeholder 3"/>
          <p:cNvSpPr/>
          <p:nvPr>
            <p:ph type="body" sz="quarter" idx="33" hasCustomPrompt="1"/>
          </p:nvPr>
        </p:nvSpPr>
        <p:spPr>
          <a:xfrm>
            <a:off x="3281688" y="5842992"/>
            <a:ext cx="3750858" cy="504531"/>
          </a:xfrm>
          <a:prstGeom prst="rect">
            <a:avLst/>
          </a:prstGeom>
        </p:spPr>
        <p:txBody>
          <a:bodyPr/>
          <a:lstStyle>
            <a:lvl1pPr>
              <a:defRPr b="0"/>
            </a:lvl1pPr>
          </a:lstStyle>
          <a:p>
            <a:pPr/>
            <a:r>
              <a:t>Pavadinimas arba nuorodos tikslas.</a:t>
            </a:r>
          </a:p>
        </p:txBody>
      </p:sp>
      <p:sp>
        <p:nvSpPr>
          <p:cNvPr id="238" name="Text Placeholder 3"/>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pPr/>
            <a:r>
              <a:t>www.codecademy.lt/kursai / lorem</a:t>
            </a:r>
          </a:p>
        </p:txBody>
      </p:sp>
      <p:sp>
        <p:nvSpPr>
          <p:cNvPr id="239" name="Text Placeholder 3"/>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pPr/>
            <a:r>
              <a:t>www.codecademy.lt/kursai / lorem</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sp>
        <p:nvSpPr>
          <p:cNvPr id="247"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248" name="Body Level One…"/>
          <p:cNvSpPr txBox="1"/>
          <p:nvPr>
            <p:ph type="body" sz="quarter" idx="1" hasCustomPrompt="1"/>
          </p:nvPr>
        </p:nvSpPr>
        <p:spPr>
          <a:xfrm>
            <a:off x="480390" y="460649"/>
            <a:ext cx="5615612" cy="453751"/>
          </a:xfrm>
          <a:prstGeom prst="rect">
            <a:avLst/>
          </a:prstGeom>
        </p:spPr>
        <p:txBody>
          <a:bodyPr/>
          <a:lstStyle>
            <a:lvl1pPr>
              <a:defRPr b="0" sz="1300">
                <a:solidFill>
                  <a:srgbClr val="FEFFFF"/>
                </a:solidFill>
              </a:defRPr>
            </a:lvl1pPr>
            <a:lvl2pPr>
              <a:defRPr b="0" sz="1300">
                <a:solidFill>
                  <a:srgbClr val="FEFFFF"/>
                </a:solidFill>
              </a:defRPr>
            </a:lvl2pPr>
            <a:lvl3pPr>
              <a:defRPr b="0" sz="1300">
                <a:solidFill>
                  <a:srgbClr val="FEFFFF"/>
                </a:solidFill>
              </a:defRPr>
            </a:lvl3pPr>
            <a:lvl4pPr>
              <a:defRPr b="0" sz="1300">
                <a:solidFill>
                  <a:srgbClr val="FEFFFF"/>
                </a:solidFill>
              </a:defRPr>
            </a:lvl4pPr>
            <a:lvl5pPr>
              <a:defRPr b="0" sz="1300">
                <a:solidFill>
                  <a:srgbClr val="FEFFFF"/>
                </a:solidFill>
              </a:defRPr>
            </a:lvl5pPr>
          </a:lstStyle>
          <a:p>
            <a:pPr/>
            <a:r>
              <a:t>Prezentacijos pavadinimas</a:t>
            </a:r>
          </a:p>
          <a:p>
            <a:pPr lvl="1"/>
            <a:r>
              <a:t/>
            </a:r>
          </a:p>
          <a:p>
            <a:pPr lvl="2"/>
            <a:r>
              <a:t/>
            </a:r>
          </a:p>
          <a:p>
            <a:pPr lvl="3"/>
            <a:r>
              <a:t/>
            </a:r>
          </a:p>
          <a:p>
            <a:pPr lvl="4"/>
            <a:r>
              <a:t/>
            </a:r>
          </a:p>
        </p:txBody>
      </p:sp>
      <p:grpSp>
        <p:nvGrpSpPr>
          <p:cNvPr id="253" name="Graphic 7"/>
          <p:cNvGrpSpPr/>
          <p:nvPr/>
        </p:nvGrpSpPr>
        <p:grpSpPr>
          <a:xfrm>
            <a:off x="11078622" y="458786"/>
            <a:ext cx="632991" cy="680887"/>
            <a:chOff x="0" y="0"/>
            <a:chExt cx="632989" cy="680886"/>
          </a:xfrm>
        </p:grpSpPr>
        <p:sp>
          <p:nvSpPr>
            <p:cNvPr id="249"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0"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1"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2"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54" name="Text Placeholder 3"/>
          <p:cNvSpPr/>
          <p:nvPr>
            <p:ph type="body" sz="quarter" idx="21" hasCustomPrompt="1"/>
          </p:nvPr>
        </p:nvSpPr>
        <p:spPr>
          <a:xfrm>
            <a:off x="6557681" y="3193408"/>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255" name="Text Placeholder 3"/>
          <p:cNvSpPr/>
          <p:nvPr>
            <p:ph type="body" sz="quarter" idx="22" hasCustomPrompt="1"/>
          </p:nvPr>
        </p:nvSpPr>
        <p:spPr>
          <a:xfrm>
            <a:off x="6557681" y="4336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256" name="Text Placeholder 3"/>
          <p:cNvSpPr/>
          <p:nvPr>
            <p:ph type="body" sz="quarter" idx="23" hasCustomPrompt="1"/>
          </p:nvPr>
        </p:nvSpPr>
        <p:spPr>
          <a:xfrm>
            <a:off x="6557681" y="5479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257"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258" name="CodeAcademy sed ut  um  perspiciatis unde?"/>
          <p:cNvSpPr txBox="1"/>
          <p:nvPr>
            <p:ph type="title" hasCustomPrompt="1"/>
          </p:nvPr>
        </p:nvSpPr>
        <p:spPr>
          <a:xfrm>
            <a:off x="6557681" y="1371706"/>
            <a:ext cx="5153929" cy="1365251"/>
          </a:xfrm>
          <a:prstGeom prst="rect">
            <a:avLst/>
          </a:prstGeom>
        </p:spPr>
        <p:txBody>
          <a:bodyPr/>
          <a:lstStyle>
            <a:lvl1pPr>
              <a:defRPr sz="3000"/>
            </a:lvl1pPr>
          </a:lstStyle>
          <a:p>
            <a:pPr/>
            <a:r>
              <a:t>CodeAcademy sed ut  um  perspiciatis unde?</a:t>
            </a:r>
          </a:p>
        </p:txBody>
      </p:sp>
      <p:sp>
        <p:nvSpPr>
          <p:cNvPr id="2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266" name="Title Text"/>
          <p:cNvSpPr txBox="1"/>
          <p:nvPr>
            <p:ph type="title"/>
          </p:nvPr>
        </p:nvSpPr>
        <p:spPr>
          <a:prstGeom prst="rect">
            <a:avLst/>
          </a:prstGeom>
        </p:spPr>
        <p:txBody>
          <a:bodyPr/>
          <a:lstStyle/>
          <a:p>
            <a:pPr/>
            <a:r>
              <a:t>Title Text</a:t>
            </a:r>
          </a:p>
        </p:txBody>
      </p:sp>
      <p:sp>
        <p:nvSpPr>
          <p:cNvPr id="267" name="Body Level One…"/>
          <p:cNvSpPr txBox="1"/>
          <p:nvPr>
            <p:ph type="body" sz="quarter" idx="1" hasCustomPrompt="1"/>
          </p:nvPr>
        </p:nvSpPr>
        <p:spPr>
          <a:prstGeom prst="rect">
            <a:avLst/>
          </a:prstGeom>
        </p:spPr>
        <p:txBody>
          <a:bodyPr/>
          <a:lstStyle/>
          <a:p>
            <a:pPr/>
            <a:r>
              <a:t>CLICK TO EDIT MASTER SUBTITLE STYLE</a:t>
            </a:r>
          </a:p>
          <a:p>
            <a:pPr lvl="1"/>
            <a:r>
              <a:t/>
            </a:r>
          </a:p>
          <a:p>
            <a:pPr lvl="2"/>
            <a:r>
              <a:t/>
            </a:r>
          </a:p>
          <a:p>
            <a:pPr lvl="3"/>
            <a:r>
              <a:t/>
            </a:r>
          </a:p>
          <a:p>
            <a:pPr lvl="4"/>
            <a:r>
              <a:t/>
            </a:r>
          </a:p>
        </p:txBody>
      </p:sp>
      <p:pic>
        <p:nvPicPr>
          <p:cNvPr id="268"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269" name="Text Placeholder 10"/>
          <p:cNvSpPr/>
          <p:nvPr>
            <p:ph type="body" sz="quarter" idx="21" hasCustomPrompt="1"/>
          </p:nvPr>
        </p:nvSpPr>
        <p:spPr>
          <a:xfrm>
            <a:off x="474662" y="2619023"/>
            <a:ext cx="2334169" cy="2387602"/>
          </a:xfrm>
          <a:prstGeom prst="rect">
            <a:avLst/>
          </a:prstGeom>
        </p:spPr>
        <p:txBody>
          <a:bodyPr/>
          <a:lstStyle/>
          <a:p>
            <a:pPr/>
            <a:r>
              <a:t>Mokytojo
Vardas Pavardė</a:t>
            </a:r>
          </a:p>
        </p:txBody>
      </p:sp>
      <p:sp>
        <p:nvSpPr>
          <p:cNvPr id="270"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2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282" name="Graphic 7"/>
          <p:cNvGrpSpPr/>
          <p:nvPr/>
        </p:nvGrpSpPr>
        <p:grpSpPr>
          <a:xfrm>
            <a:off x="11078622" y="458786"/>
            <a:ext cx="632991" cy="680887"/>
            <a:chOff x="0" y="0"/>
            <a:chExt cx="632989" cy="680886"/>
          </a:xfrm>
        </p:grpSpPr>
        <p:sp>
          <p:nvSpPr>
            <p:cNvPr id="278"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79"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80"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81"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83" name="CodeAcademy sed ut  um  perspiciatis unde omnis sed ut perspiciatis?"/>
          <p:cNvSpPr txBox="1"/>
          <p:nvPr>
            <p:ph type="title" hasCustomPrompt="1"/>
          </p:nvPr>
        </p:nvSpPr>
        <p:spPr>
          <a:xfrm>
            <a:off x="480390" y="1371706"/>
            <a:ext cx="5615612" cy="4101247"/>
          </a:xfrm>
          <a:prstGeom prst="rect">
            <a:avLst/>
          </a:prstGeom>
        </p:spPr>
        <p:txBody>
          <a:bodyPr/>
          <a:lstStyle>
            <a:lvl1pPr>
              <a:defRPr sz="3000"/>
            </a:lvl1pPr>
          </a:lstStyle>
          <a:p>
            <a:pPr/>
            <a:r>
              <a:t>CodeAcademy sed ut  um  perspiciatis unde omnis sed ut perspiciatis?</a:t>
            </a:r>
          </a:p>
        </p:txBody>
      </p:sp>
      <p:sp>
        <p:nvSpPr>
          <p:cNvPr id="284"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285" name="Text Placeholder 27"/>
          <p:cNvSpPr/>
          <p:nvPr>
            <p:ph type="body" sz="half" idx="21" hasCustomPrompt="1"/>
          </p:nvPr>
        </p:nvSpPr>
        <p:spPr>
          <a:xfrm>
            <a:off x="6561501" y="1371706"/>
            <a:ext cx="5149487" cy="5067299"/>
          </a:xfrm>
          <a:prstGeom prst="rect">
            <a:avLst/>
          </a:prstGeom>
        </p:spPr>
        <p:txBody>
          <a:bodyPr/>
          <a:lstStyle>
            <a:lvl1pPr>
              <a:lnSpc>
                <a:spcPct val="100000"/>
              </a:lnSpc>
              <a:defRPr b="0"/>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286" name="Text Placeholder 29"/>
          <p:cNvSpPr/>
          <p:nvPr>
            <p:ph type="body" sz="quarter" idx="22" hasCustomPrompt="1"/>
          </p:nvPr>
        </p:nvSpPr>
        <p:spPr>
          <a:xfrm>
            <a:off x="481011" y="5916612"/>
            <a:ext cx="5614991" cy="482602"/>
          </a:xfrm>
          <a:prstGeom prst="rect">
            <a:avLst/>
          </a:prstGeom>
        </p:spPr>
        <p:txBody>
          <a:bodyPr anchor="b"/>
          <a:lstStyle/>
          <a:p>
            <a:pPr/>
            <a:r>
              <a:t>Short lorem ipsum or link?</a:t>
            </a:r>
          </a:p>
        </p:txBody>
      </p:sp>
      <p:sp>
        <p:nvSpPr>
          <p:cNvPr id="2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grpSp>
        <p:nvGrpSpPr>
          <p:cNvPr id="298" name="Graphic 7"/>
          <p:cNvGrpSpPr/>
          <p:nvPr/>
        </p:nvGrpSpPr>
        <p:grpSpPr>
          <a:xfrm>
            <a:off x="11078622" y="458786"/>
            <a:ext cx="632991" cy="680887"/>
            <a:chOff x="0" y="0"/>
            <a:chExt cx="632989" cy="680886"/>
          </a:xfrm>
        </p:grpSpPr>
        <p:sp>
          <p:nvSpPr>
            <p:cNvPr id="29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9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9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9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99"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300" name="CodeAcademy sed ut  um  perspiciatis unde?"/>
          <p:cNvSpPr txBox="1"/>
          <p:nvPr>
            <p:ph type="title" hasCustomPrompt="1"/>
          </p:nvPr>
        </p:nvSpPr>
        <p:spPr>
          <a:xfrm>
            <a:off x="480390" y="1371706"/>
            <a:ext cx="5153929" cy="1365251"/>
          </a:xfrm>
          <a:prstGeom prst="rect">
            <a:avLst/>
          </a:prstGeom>
        </p:spPr>
        <p:txBody>
          <a:bodyPr/>
          <a:lstStyle>
            <a:lvl1pPr>
              <a:defRPr sz="3000"/>
            </a:lvl1pPr>
          </a:lstStyle>
          <a:p>
            <a:pPr/>
            <a:r>
              <a:t>CodeAcademy sed ut  um  perspiciatis unde?</a:t>
            </a:r>
          </a:p>
        </p:txBody>
      </p:sp>
      <p:sp>
        <p:nvSpPr>
          <p:cNvPr id="301" name="Text Placeholder 3"/>
          <p:cNvSpPr/>
          <p:nvPr>
            <p:ph type="body" sz="quarter" idx="21" hasCustomPrompt="1"/>
          </p:nvPr>
        </p:nvSpPr>
        <p:spPr>
          <a:xfrm>
            <a:off x="1398588" y="3193408"/>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02" name="Text Placeholder 3"/>
          <p:cNvSpPr/>
          <p:nvPr>
            <p:ph type="body" sz="quarter" idx="22" hasCustomPrompt="1"/>
          </p:nvPr>
        </p:nvSpPr>
        <p:spPr>
          <a:xfrm>
            <a:off x="1398588" y="4336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03" name="Text Placeholder 3"/>
          <p:cNvSpPr/>
          <p:nvPr>
            <p:ph type="body" sz="quarter" idx="23" hasCustomPrompt="1"/>
          </p:nvPr>
        </p:nvSpPr>
        <p:spPr>
          <a:xfrm>
            <a:off x="1398588" y="5479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04" name="Text Placeholder 3"/>
          <p:cNvSpPr/>
          <p:nvPr>
            <p:ph type="body" sz="quarter" idx="24" hasCustomPrompt="1"/>
          </p:nvPr>
        </p:nvSpPr>
        <p:spPr>
          <a:xfrm>
            <a:off x="7476658" y="3193408"/>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05" name="Text Placeholder 3"/>
          <p:cNvSpPr/>
          <p:nvPr>
            <p:ph type="body" sz="quarter" idx="25" hasCustomPrompt="1"/>
          </p:nvPr>
        </p:nvSpPr>
        <p:spPr>
          <a:xfrm>
            <a:off x="7476658" y="4336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06" name="Text Placeholder 3"/>
          <p:cNvSpPr/>
          <p:nvPr>
            <p:ph type="body" sz="quarter" idx="26" hasCustomPrompt="1"/>
          </p:nvPr>
        </p:nvSpPr>
        <p:spPr>
          <a:xfrm>
            <a:off x="7476658" y="5479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spTree>
      <p:nvGrpSpPr>
        <p:cNvPr id="1" name=""/>
        <p:cNvGrpSpPr/>
        <p:nvPr/>
      </p:nvGrpSpPr>
      <p:grpSpPr>
        <a:xfrm>
          <a:off x="0" y="0"/>
          <a:ext cx="0" cy="0"/>
          <a:chOff x="0" y="0"/>
          <a:chExt cx="0" cy="0"/>
        </a:xfrm>
      </p:grpSpPr>
      <p:grpSp>
        <p:nvGrpSpPr>
          <p:cNvPr id="318" name="Graphic 7"/>
          <p:cNvGrpSpPr/>
          <p:nvPr/>
        </p:nvGrpSpPr>
        <p:grpSpPr>
          <a:xfrm>
            <a:off x="11078622" y="458786"/>
            <a:ext cx="632991" cy="680887"/>
            <a:chOff x="0" y="0"/>
            <a:chExt cx="632989" cy="680886"/>
          </a:xfrm>
        </p:grpSpPr>
        <p:sp>
          <p:nvSpPr>
            <p:cNvPr id="31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1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1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1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19" name="Title Text"/>
          <p:cNvSpPr txBox="1"/>
          <p:nvPr>
            <p:ph type="title"/>
          </p:nvPr>
        </p:nvSpPr>
        <p:spPr>
          <a:xfrm>
            <a:off x="480390" y="1371706"/>
            <a:ext cx="5615611" cy="4101247"/>
          </a:xfrm>
          <a:prstGeom prst="rect">
            <a:avLst/>
          </a:prstGeom>
        </p:spPr>
        <p:txBody>
          <a:bodyPr lIns="45699" tIns="45699" rIns="45699" bIns="45699"/>
          <a:lstStyle>
            <a:lvl1pPr>
              <a:defRPr sz="3000"/>
            </a:lvl1pPr>
          </a:lstStyle>
          <a:p>
            <a:pPr/>
            <a:r>
              <a:t>Title Text</a:t>
            </a:r>
          </a:p>
        </p:txBody>
      </p:sp>
      <p:sp>
        <p:nvSpPr>
          <p:cNvPr id="320"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321" name="Google Shape;44;p13"/>
          <p:cNvSpPr txBox="1"/>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b="0" sz="1300"/>
            </a:pPr>
          </a:p>
        </p:txBody>
      </p:sp>
      <p:sp>
        <p:nvSpPr>
          <p:cNvPr id="322"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a:defRPr sz="1300"/>
            </a:pPr>
          </a:p>
        </p:txBody>
      </p:sp>
      <p:sp>
        <p:nvSpPr>
          <p:cNvPr id="323"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grpSp>
        <p:nvGrpSpPr>
          <p:cNvPr id="334" name="Graphic 7"/>
          <p:cNvGrpSpPr/>
          <p:nvPr/>
        </p:nvGrpSpPr>
        <p:grpSpPr>
          <a:xfrm>
            <a:off x="11078622" y="458786"/>
            <a:ext cx="632991" cy="680887"/>
            <a:chOff x="0" y="0"/>
            <a:chExt cx="632989" cy="680886"/>
          </a:xfrm>
        </p:grpSpPr>
        <p:sp>
          <p:nvSpPr>
            <p:cNvPr id="330"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31"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32"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33"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35"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336" name="CodeAcademy sed ut  um  perspiciatis unde?"/>
          <p:cNvSpPr txBox="1"/>
          <p:nvPr>
            <p:ph type="title" hasCustomPrompt="1"/>
          </p:nvPr>
        </p:nvSpPr>
        <p:spPr>
          <a:xfrm>
            <a:off x="480390" y="1371706"/>
            <a:ext cx="5153929" cy="1365251"/>
          </a:xfrm>
          <a:prstGeom prst="rect">
            <a:avLst/>
          </a:prstGeom>
        </p:spPr>
        <p:txBody>
          <a:bodyPr/>
          <a:lstStyle>
            <a:lvl1pPr>
              <a:defRPr sz="3000"/>
            </a:lvl1pPr>
          </a:lstStyle>
          <a:p>
            <a:pPr/>
            <a:r>
              <a:t>CodeAcademy sed ut  um  perspiciatis unde?</a:t>
            </a:r>
          </a:p>
        </p:txBody>
      </p:sp>
      <p:sp>
        <p:nvSpPr>
          <p:cNvPr id="337" name="Text Placeholder 3"/>
          <p:cNvSpPr/>
          <p:nvPr>
            <p:ph type="body" sz="quarter" idx="21" hasCustomPrompt="1"/>
          </p:nvPr>
        </p:nvSpPr>
        <p:spPr>
          <a:xfrm>
            <a:off x="1398588" y="3193408"/>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38" name="Text Placeholder 3"/>
          <p:cNvSpPr/>
          <p:nvPr>
            <p:ph type="body" sz="quarter" idx="22" hasCustomPrompt="1"/>
          </p:nvPr>
        </p:nvSpPr>
        <p:spPr>
          <a:xfrm>
            <a:off x="1398588" y="4336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39" name="Text Placeholder 3"/>
          <p:cNvSpPr/>
          <p:nvPr>
            <p:ph type="body" sz="quarter" idx="23" hasCustomPrompt="1"/>
          </p:nvPr>
        </p:nvSpPr>
        <p:spPr>
          <a:xfrm>
            <a:off x="1398588" y="5479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40" name="Text Placeholder 3"/>
          <p:cNvSpPr/>
          <p:nvPr>
            <p:ph type="body" sz="quarter" idx="24" hasCustomPrompt="1"/>
          </p:nvPr>
        </p:nvSpPr>
        <p:spPr>
          <a:xfrm>
            <a:off x="7476658" y="3193408"/>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41" name="Text Placeholder 3"/>
          <p:cNvSpPr/>
          <p:nvPr>
            <p:ph type="body" sz="quarter" idx="25" hasCustomPrompt="1"/>
          </p:nvPr>
        </p:nvSpPr>
        <p:spPr>
          <a:xfrm>
            <a:off x="7476658" y="4336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42" name="Text Placeholder 3"/>
          <p:cNvSpPr/>
          <p:nvPr>
            <p:ph type="body" sz="quarter" idx="26" hasCustomPrompt="1"/>
          </p:nvPr>
        </p:nvSpPr>
        <p:spPr>
          <a:xfrm>
            <a:off x="7476658" y="5479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sp>
        <p:nvSpPr>
          <p:cNvPr id="350"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351" name="Body Level One…"/>
          <p:cNvSpPr txBox="1"/>
          <p:nvPr>
            <p:ph type="body" sz="quarter" idx="1" hasCustomPrompt="1"/>
          </p:nvPr>
        </p:nvSpPr>
        <p:spPr>
          <a:xfrm>
            <a:off x="480390" y="460649"/>
            <a:ext cx="5615612" cy="453751"/>
          </a:xfrm>
          <a:prstGeom prst="rect">
            <a:avLst/>
          </a:prstGeom>
        </p:spPr>
        <p:txBody>
          <a:bodyPr/>
          <a:lstStyle>
            <a:lvl1pPr>
              <a:defRPr b="0" sz="1300">
                <a:solidFill>
                  <a:srgbClr val="FEFFFF"/>
                </a:solidFill>
              </a:defRPr>
            </a:lvl1pPr>
            <a:lvl2pPr>
              <a:defRPr b="0" sz="1300">
                <a:solidFill>
                  <a:srgbClr val="FEFFFF"/>
                </a:solidFill>
              </a:defRPr>
            </a:lvl2pPr>
            <a:lvl3pPr>
              <a:defRPr b="0" sz="1300">
                <a:solidFill>
                  <a:srgbClr val="FEFFFF"/>
                </a:solidFill>
              </a:defRPr>
            </a:lvl3pPr>
            <a:lvl4pPr>
              <a:defRPr b="0" sz="1300">
                <a:solidFill>
                  <a:srgbClr val="FEFFFF"/>
                </a:solidFill>
              </a:defRPr>
            </a:lvl4pPr>
            <a:lvl5pPr>
              <a:defRPr b="0" sz="1300">
                <a:solidFill>
                  <a:srgbClr val="FEFFFF"/>
                </a:solidFill>
              </a:defRPr>
            </a:lvl5pPr>
          </a:lstStyle>
          <a:p>
            <a:pPr/>
            <a:r>
              <a:t>Prezentacijos pavadinimas</a:t>
            </a:r>
          </a:p>
          <a:p>
            <a:pPr lvl="1"/>
            <a:r>
              <a:t/>
            </a:r>
          </a:p>
          <a:p>
            <a:pPr lvl="2"/>
            <a:r>
              <a:t/>
            </a:r>
          </a:p>
          <a:p>
            <a:pPr lvl="3"/>
            <a:r>
              <a:t/>
            </a:r>
          </a:p>
          <a:p>
            <a:pPr lvl="4"/>
            <a:r>
              <a:t/>
            </a:r>
          </a:p>
        </p:txBody>
      </p:sp>
      <p:grpSp>
        <p:nvGrpSpPr>
          <p:cNvPr id="356" name="Graphic 7"/>
          <p:cNvGrpSpPr/>
          <p:nvPr/>
        </p:nvGrpSpPr>
        <p:grpSpPr>
          <a:xfrm>
            <a:off x="11078622" y="458786"/>
            <a:ext cx="632991" cy="680887"/>
            <a:chOff x="0" y="0"/>
            <a:chExt cx="632989" cy="680886"/>
          </a:xfrm>
        </p:grpSpPr>
        <p:sp>
          <p:nvSpPr>
            <p:cNvPr id="352"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53"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54"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55"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57" name="Text Placeholder 3"/>
          <p:cNvSpPr/>
          <p:nvPr>
            <p:ph type="body" sz="quarter" idx="21" hasCustomPrompt="1"/>
          </p:nvPr>
        </p:nvSpPr>
        <p:spPr>
          <a:xfrm>
            <a:off x="6557681" y="3193408"/>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58" name="Text Placeholder 3"/>
          <p:cNvSpPr/>
          <p:nvPr>
            <p:ph type="body" sz="quarter" idx="22" hasCustomPrompt="1"/>
          </p:nvPr>
        </p:nvSpPr>
        <p:spPr>
          <a:xfrm>
            <a:off x="6557681" y="4336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59" name="Text Placeholder 3"/>
          <p:cNvSpPr/>
          <p:nvPr>
            <p:ph type="body" sz="quarter" idx="23" hasCustomPrompt="1"/>
          </p:nvPr>
        </p:nvSpPr>
        <p:spPr>
          <a:xfrm>
            <a:off x="6557681" y="5479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360"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361" name="CodeAcademy sed ut  um  perspiciatis unde?"/>
          <p:cNvSpPr txBox="1"/>
          <p:nvPr>
            <p:ph type="title" hasCustomPrompt="1"/>
          </p:nvPr>
        </p:nvSpPr>
        <p:spPr>
          <a:xfrm>
            <a:off x="6557681" y="1371706"/>
            <a:ext cx="5153929" cy="1365251"/>
          </a:xfrm>
          <a:prstGeom prst="rect">
            <a:avLst/>
          </a:prstGeom>
        </p:spPr>
        <p:txBody>
          <a:bodyPr/>
          <a:lstStyle>
            <a:lvl1pPr>
              <a:defRPr sz="3000"/>
            </a:lvl1pPr>
          </a:lstStyle>
          <a:p>
            <a:pPr/>
            <a:r>
              <a:t>CodeAcademy sed ut  um  perspiciatis unde?</a:t>
            </a:r>
          </a:p>
        </p:txBody>
      </p:sp>
      <p:sp>
        <p:nvSpPr>
          <p:cNvPr id="3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27" name="Graphic 7"/>
          <p:cNvGrpSpPr/>
          <p:nvPr/>
        </p:nvGrpSpPr>
        <p:grpSpPr>
          <a:xfrm>
            <a:off x="11078622" y="458786"/>
            <a:ext cx="632991" cy="680887"/>
            <a:chOff x="0" y="0"/>
            <a:chExt cx="632989" cy="680886"/>
          </a:xfrm>
        </p:grpSpPr>
        <p:sp>
          <p:nvSpPr>
            <p:cNvPr id="2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8" name="CodeAcademy sed ut  um  perspiciatis unde omnis sed ut perspiciatis?"/>
          <p:cNvSpPr txBox="1"/>
          <p:nvPr>
            <p:ph type="title" hasCustomPrompt="1"/>
          </p:nvPr>
        </p:nvSpPr>
        <p:spPr>
          <a:xfrm>
            <a:off x="480390" y="1371706"/>
            <a:ext cx="5615612" cy="4101247"/>
          </a:xfrm>
          <a:prstGeom prst="rect">
            <a:avLst/>
          </a:prstGeom>
        </p:spPr>
        <p:txBody>
          <a:bodyPr/>
          <a:lstStyle>
            <a:lvl1pPr>
              <a:defRPr sz="3000"/>
            </a:lvl1pPr>
          </a:lstStyle>
          <a:p>
            <a:pPr/>
            <a:r>
              <a:t>CodeAcademy sed ut  um  perspiciatis unde omnis sed ut perspiciatis?</a:t>
            </a:r>
          </a:p>
        </p:txBody>
      </p:sp>
      <p:sp>
        <p:nvSpPr>
          <p:cNvPr id="29"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30" name="Text Placeholder 27"/>
          <p:cNvSpPr/>
          <p:nvPr>
            <p:ph type="body" sz="half" idx="21" hasCustomPrompt="1"/>
          </p:nvPr>
        </p:nvSpPr>
        <p:spPr>
          <a:xfrm>
            <a:off x="6561501" y="1371706"/>
            <a:ext cx="5149487" cy="5067299"/>
          </a:xfrm>
          <a:prstGeom prst="rect">
            <a:avLst/>
          </a:prstGeom>
        </p:spPr>
        <p:txBody>
          <a:bodyPr/>
          <a:lstStyle>
            <a:lvl1pPr>
              <a:lnSpc>
                <a:spcPct val="100000"/>
              </a:lnSpc>
              <a:defRPr b="0"/>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p:nvPr>
            <p:ph type="body" sz="quarter" idx="22" hasCustomPrompt="1"/>
          </p:nvPr>
        </p:nvSpPr>
        <p:spPr>
          <a:xfrm>
            <a:off x="481011" y="5916612"/>
            <a:ext cx="5614991" cy="482602"/>
          </a:xfrm>
          <a:prstGeom prst="rect">
            <a:avLst/>
          </a:prstGeom>
        </p:spPr>
        <p:txBody>
          <a:bodyPr anchor="b"/>
          <a:lstStyle/>
          <a:p>
            <a:pPr/>
            <a:r>
              <a:t>Short lorem ipsum or link?</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369" name="Body Level One…"/>
          <p:cNvSpPr txBox="1"/>
          <p:nvPr>
            <p:ph type="body" sz="quarter" idx="1" hasCustomPrompt="1"/>
          </p:nvPr>
        </p:nvSpPr>
        <p:spPr>
          <a:xfrm>
            <a:off x="480390" y="460649"/>
            <a:ext cx="5615612" cy="453751"/>
          </a:xfrm>
          <a:prstGeom prst="rect">
            <a:avLst/>
          </a:prstGeom>
        </p:spPr>
        <p:txBody>
          <a:bodyPr/>
          <a:lstStyle>
            <a:lvl1pPr>
              <a:defRPr b="0" sz="1300">
                <a:solidFill>
                  <a:srgbClr val="FEFFFF"/>
                </a:solidFill>
              </a:defRPr>
            </a:lvl1pPr>
            <a:lvl2pPr>
              <a:defRPr b="0" sz="1300">
                <a:solidFill>
                  <a:srgbClr val="FEFFFF"/>
                </a:solidFill>
              </a:defRPr>
            </a:lvl2pPr>
            <a:lvl3pPr>
              <a:defRPr b="0" sz="1300">
                <a:solidFill>
                  <a:srgbClr val="FEFFFF"/>
                </a:solidFill>
              </a:defRPr>
            </a:lvl3pPr>
            <a:lvl4pPr>
              <a:defRPr b="0" sz="1300">
                <a:solidFill>
                  <a:srgbClr val="FEFFFF"/>
                </a:solidFill>
              </a:defRPr>
            </a:lvl4pPr>
            <a:lvl5pPr>
              <a:defRPr b="0" sz="1300">
                <a:solidFill>
                  <a:srgbClr val="FEFFFF"/>
                </a:solidFill>
              </a:defRPr>
            </a:lvl5pPr>
          </a:lstStyle>
          <a:p>
            <a:pPr/>
            <a:r>
              <a:t>Prezentacijos pavadinimas</a:t>
            </a:r>
          </a:p>
          <a:p>
            <a:pPr lvl="1"/>
            <a:r>
              <a:t/>
            </a:r>
          </a:p>
          <a:p>
            <a:pPr lvl="2"/>
            <a:r>
              <a:t/>
            </a:r>
          </a:p>
          <a:p>
            <a:pPr lvl="3"/>
            <a:r>
              <a:t/>
            </a:r>
          </a:p>
          <a:p>
            <a:pPr lvl="4"/>
            <a:r>
              <a:t/>
            </a:r>
          </a:p>
        </p:txBody>
      </p:sp>
      <p:grpSp>
        <p:nvGrpSpPr>
          <p:cNvPr id="374" name="Graphic 4"/>
          <p:cNvGrpSpPr/>
          <p:nvPr/>
        </p:nvGrpSpPr>
        <p:grpSpPr>
          <a:xfrm>
            <a:off x="11078619" y="458787"/>
            <a:ext cx="632991" cy="680886"/>
            <a:chOff x="0" y="0"/>
            <a:chExt cx="632989" cy="680885"/>
          </a:xfrm>
        </p:grpSpPr>
        <p:sp>
          <p:nvSpPr>
            <p:cNvPr id="370"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371"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372"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373"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grpSp>
      <p:sp>
        <p:nvSpPr>
          <p:cNvPr id="375"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3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grpSp>
        <p:nvGrpSpPr>
          <p:cNvPr id="387" name="Graphic 7"/>
          <p:cNvGrpSpPr/>
          <p:nvPr/>
        </p:nvGrpSpPr>
        <p:grpSpPr>
          <a:xfrm>
            <a:off x="11078622" y="458786"/>
            <a:ext cx="632991" cy="680887"/>
            <a:chOff x="0" y="0"/>
            <a:chExt cx="632989" cy="680886"/>
          </a:xfrm>
        </p:grpSpPr>
        <p:sp>
          <p:nvSpPr>
            <p:cNvPr id="38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8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8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8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88"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389" name="Text Placeholder 3"/>
          <p:cNvSpPr/>
          <p:nvPr>
            <p:ph type="body" sz="quarter" idx="21" hasCustomPrompt="1"/>
          </p:nvPr>
        </p:nvSpPr>
        <p:spPr>
          <a:xfrm>
            <a:off x="3281688" y="1821807"/>
            <a:ext cx="3750858" cy="329721"/>
          </a:xfrm>
          <a:prstGeom prst="rect">
            <a:avLst/>
          </a:prstGeom>
        </p:spPr>
        <p:txBody>
          <a:bodyPr/>
          <a:lstStyle/>
          <a:p>
            <a:pPr/>
            <a:r>
              <a:t>Pavadinimas arba nuorodos tikslas.</a:t>
            </a:r>
          </a:p>
        </p:txBody>
      </p:sp>
      <p:sp>
        <p:nvSpPr>
          <p:cNvPr id="390" name="Text Placeholder 3"/>
          <p:cNvSpPr/>
          <p:nvPr>
            <p:ph type="body" sz="quarter" idx="22" hasCustomPrompt="1"/>
          </p:nvPr>
        </p:nvSpPr>
        <p:spPr>
          <a:xfrm>
            <a:off x="3281688" y="2171431"/>
            <a:ext cx="3750858" cy="504531"/>
          </a:xfrm>
          <a:prstGeom prst="rect">
            <a:avLst/>
          </a:prstGeom>
        </p:spPr>
        <p:txBody>
          <a:bodyPr/>
          <a:lstStyle>
            <a:lvl1pPr>
              <a:defRPr b="0"/>
            </a:lvl1pPr>
          </a:lstStyle>
          <a:p>
            <a:pPr/>
            <a:r>
              <a:t>Pavadinimas arba nuorodos tikslas.</a:t>
            </a:r>
          </a:p>
        </p:txBody>
      </p:sp>
      <p:sp>
        <p:nvSpPr>
          <p:cNvPr id="391" name="Naudinga informacija"/>
          <p:cNvSpPr txBox="1"/>
          <p:nvPr>
            <p:ph type="title" hasCustomPrompt="1"/>
          </p:nvPr>
        </p:nvSpPr>
        <p:spPr>
          <a:xfrm>
            <a:off x="480390" y="5032099"/>
            <a:ext cx="2343494" cy="1365253"/>
          </a:xfrm>
          <a:prstGeom prst="rect">
            <a:avLst/>
          </a:prstGeom>
        </p:spPr>
        <p:txBody>
          <a:bodyPr anchor="b"/>
          <a:lstStyle>
            <a:lvl1pPr>
              <a:defRPr sz="3000"/>
            </a:lvl1pPr>
          </a:lstStyle>
          <a:p>
            <a:pPr/>
            <a:r>
              <a:t>Naudinga informacija</a:t>
            </a:r>
          </a:p>
        </p:txBody>
      </p:sp>
      <p:sp>
        <p:nvSpPr>
          <p:cNvPr id="392" name="Text Placeholder 3"/>
          <p:cNvSpPr/>
          <p:nvPr>
            <p:ph type="body" sz="quarter" idx="23" hasCustomPrompt="1"/>
          </p:nvPr>
        </p:nvSpPr>
        <p:spPr>
          <a:xfrm>
            <a:off x="7503551" y="1821807"/>
            <a:ext cx="4208060" cy="791171"/>
          </a:xfrm>
          <a:prstGeom prst="rect">
            <a:avLst/>
          </a:prstGeom>
        </p:spPr>
        <p:txBody>
          <a:bodyPr/>
          <a:lstStyle>
            <a:lvl1pPr>
              <a:defRPr>
                <a:solidFill>
                  <a:schemeClr val="accent3"/>
                </a:solidFill>
              </a:defRPr>
            </a:lvl1pPr>
          </a:lstStyle>
          <a:p>
            <a:pPr/>
            <a:r>
              <a:t>www.codecademy.lt/kursai / lorem</a:t>
            </a:r>
          </a:p>
        </p:txBody>
      </p:sp>
      <p:sp>
        <p:nvSpPr>
          <p:cNvPr id="393" name="Text Placeholder 3"/>
          <p:cNvSpPr/>
          <p:nvPr>
            <p:ph type="body" sz="quarter" idx="24" hasCustomPrompt="1"/>
          </p:nvPr>
        </p:nvSpPr>
        <p:spPr>
          <a:xfrm>
            <a:off x="3281688" y="2727012"/>
            <a:ext cx="3750858" cy="329721"/>
          </a:xfrm>
          <a:prstGeom prst="rect">
            <a:avLst/>
          </a:prstGeom>
        </p:spPr>
        <p:txBody>
          <a:bodyPr/>
          <a:lstStyle/>
          <a:p>
            <a:pPr/>
            <a:r>
              <a:t>Pavadinimas arba nuorodos tikslas.</a:t>
            </a:r>
          </a:p>
        </p:txBody>
      </p:sp>
      <p:sp>
        <p:nvSpPr>
          <p:cNvPr id="394" name="Text Placeholder 3"/>
          <p:cNvSpPr/>
          <p:nvPr>
            <p:ph type="body" sz="quarter" idx="25" hasCustomPrompt="1"/>
          </p:nvPr>
        </p:nvSpPr>
        <p:spPr>
          <a:xfrm>
            <a:off x="3281688" y="3076635"/>
            <a:ext cx="3750858" cy="504531"/>
          </a:xfrm>
          <a:prstGeom prst="rect">
            <a:avLst/>
          </a:prstGeom>
        </p:spPr>
        <p:txBody>
          <a:bodyPr/>
          <a:lstStyle>
            <a:lvl1pPr>
              <a:defRPr b="0"/>
            </a:lvl1pPr>
          </a:lstStyle>
          <a:p>
            <a:pPr/>
            <a:r>
              <a:t>Pavadinimas arba nuorodos tikslas.</a:t>
            </a:r>
          </a:p>
        </p:txBody>
      </p:sp>
      <p:sp>
        <p:nvSpPr>
          <p:cNvPr id="395" name="Text Placeholder 3"/>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pPr/>
            <a:r>
              <a:t>www.codecademy.lt/kursai / lorem</a:t>
            </a:r>
          </a:p>
        </p:txBody>
      </p:sp>
      <p:sp>
        <p:nvSpPr>
          <p:cNvPr id="396" name="Text Placeholder 3"/>
          <p:cNvSpPr/>
          <p:nvPr>
            <p:ph type="body" sz="quarter" idx="27" hasCustomPrompt="1"/>
          </p:nvPr>
        </p:nvSpPr>
        <p:spPr>
          <a:xfrm>
            <a:off x="3281688" y="3650608"/>
            <a:ext cx="3750858" cy="329721"/>
          </a:xfrm>
          <a:prstGeom prst="rect">
            <a:avLst/>
          </a:prstGeom>
        </p:spPr>
        <p:txBody>
          <a:bodyPr/>
          <a:lstStyle/>
          <a:p>
            <a:pPr/>
            <a:r>
              <a:t>Pavadinimas arba nuorodos tikslas.</a:t>
            </a:r>
          </a:p>
        </p:txBody>
      </p:sp>
      <p:sp>
        <p:nvSpPr>
          <p:cNvPr id="397" name="Text Placeholder 3"/>
          <p:cNvSpPr/>
          <p:nvPr>
            <p:ph type="body" sz="quarter" idx="28" hasCustomPrompt="1"/>
          </p:nvPr>
        </p:nvSpPr>
        <p:spPr>
          <a:xfrm>
            <a:off x="3281688" y="4000232"/>
            <a:ext cx="3750858" cy="504531"/>
          </a:xfrm>
          <a:prstGeom prst="rect">
            <a:avLst/>
          </a:prstGeom>
        </p:spPr>
        <p:txBody>
          <a:bodyPr/>
          <a:lstStyle>
            <a:lvl1pPr>
              <a:defRPr b="0"/>
            </a:lvl1pPr>
          </a:lstStyle>
          <a:p>
            <a:pPr/>
            <a:r>
              <a:t>Pavadinimas arba nuorodos tikslas.</a:t>
            </a:r>
          </a:p>
        </p:txBody>
      </p:sp>
      <p:sp>
        <p:nvSpPr>
          <p:cNvPr id="398" name="Text Placeholder 3"/>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pPr/>
            <a:r>
              <a:t>www.codecademy.lt/kursai / lorem</a:t>
            </a:r>
          </a:p>
        </p:txBody>
      </p:sp>
      <p:sp>
        <p:nvSpPr>
          <p:cNvPr id="399" name="Text Placeholder 3"/>
          <p:cNvSpPr/>
          <p:nvPr>
            <p:ph type="body" sz="quarter" idx="30" hasCustomPrompt="1"/>
          </p:nvPr>
        </p:nvSpPr>
        <p:spPr>
          <a:xfrm>
            <a:off x="3281688" y="4571989"/>
            <a:ext cx="3750858" cy="329721"/>
          </a:xfrm>
          <a:prstGeom prst="rect">
            <a:avLst/>
          </a:prstGeom>
        </p:spPr>
        <p:txBody>
          <a:bodyPr/>
          <a:lstStyle/>
          <a:p>
            <a:pPr/>
            <a:r>
              <a:t>Pavadinimas arba nuorodos tikslas.</a:t>
            </a:r>
          </a:p>
        </p:txBody>
      </p:sp>
      <p:sp>
        <p:nvSpPr>
          <p:cNvPr id="400" name="Text Placeholder 3"/>
          <p:cNvSpPr/>
          <p:nvPr>
            <p:ph type="body" sz="quarter" idx="31" hasCustomPrompt="1"/>
          </p:nvPr>
        </p:nvSpPr>
        <p:spPr>
          <a:xfrm>
            <a:off x="3281688" y="4921610"/>
            <a:ext cx="3750858" cy="504531"/>
          </a:xfrm>
          <a:prstGeom prst="rect">
            <a:avLst/>
          </a:prstGeom>
        </p:spPr>
        <p:txBody>
          <a:bodyPr/>
          <a:lstStyle>
            <a:lvl1pPr>
              <a:defRPr b="0"/>
            </a:lvl1pPr>
          </a:lstStyle>
          <a:p>
            <a:pPr/>
            <a:r>
              <a:t>Pavadinimas arba nuorodos tikslas.</a:t>
            </a:r>
          </a:p>
        </p:txBody>
      </p:sp>
      <p:sp>
        <p:nvSpPr>
          <p:cNvPr id="401" name="Text Placeholder 3"/>
          <p:cNvSpPr/>
          <p:nvPr>
            <p:ph type="body" sz="quarter" idx="32" hasCustomPrompt="1"/>
          </p:nvPr>
        </p:nvSpPr>
        <p:spPr>
          <a:xfrm>
            <a:off x="3281688" y="5493370"/>
            <a:ext cx="3750858" cy="329721"/>
          </a:xfrm>
          <a:prstGeom prst="rect">
            <a:avLst/>
          </a:prstGeom>
        </p:spPr>
        <p:txBody>
          <a:bodyPr/>
          <a:lstStyle/>
          <a:p>
            <a:pPr/>
            <a:r>
              <a:t>Pavadinimas arba nuorodos tikslas.</a:t>
            </a:r>
          </a:p>
        </p:txBody>
      </p:sp>
      <p:sp>
        <p:nvSpPr>
          <p:cNvPr id="402" name="Text Placeholder 3"/>
          <p:cNvSpPr/>
          <p:nvPr>
            <p:ph type="body" sz="quarter" idx="33" hasCustomPrompt="1"/>
          </p:nvPr>
        </p:nvSpPr>
        <p:spPr>
          <a:xfrm>
            <a:off x="3281688" y="5842992"/>
            <a:ext cx="3750858" cy="504531"/>
          </a:xfrm>
          <a:prstGeom prst="rect">
            <a:avLst/>
          </a:prstGeom>
        </p:spPr>
        <p:txBody>
          <a:bodyPr/>
          <a:lstStyle>
            <a:lvl1pPr>
              <a:defRPr b="0"/>
            </a:lvl1pPr>
          </a:lstStyle>
          <a:p>
            <a:pPr/>
            <a:r>
              <a:t>Pavadinimas arba nuorodos tikslas.</a:t>
            </a:r>
          </a:p>
        </p:txBody>
      </p:sp>
      <p:sp>
        <p:nvSpPr>
          <p:cNvPr id="403" name="Text Placeholder 3"/>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pPr/>
            <a:r>
              <a:t>www.codecademy.lt/kursai / lorem</a:t>
            </a:r>
          </a:p>
        </p:txBody>
      </p:sp>
      <p:sp>
        <p:nvSpPr>
          <p:cNvPr id="404" name="Text Placeholder 3"/>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pPr/>
            <a:r>
              <a:t>www.codecademy.lt/kursai / lorem</a:t>
            </a:r>
          </a:p>
        </p:txBody>
      </p:sp>
      <p:sp>
        <p:nvSpPr>
          <p:cNvPr id="4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spTree>
      <p:nvGrpSpPr>
        <p:cNvPr id="1" name=""/>
        <p:cNvGrpSpPr/>
        <p:nvPr/>
      </p:nvGrpSpPr>
      <p:grpSpPr>
        <a:xfrm>
          <a:off x="0" y="0"/>
          <a:ext cx="0" cy="0"/>
          <a:chOff x="0" y="0"/>
          <a:chExt cx="0" cy="0"/>
        </a:xfrm>
      </p:grpSpPr>
      <p:grpSp>
        <p:nvGrpSpPr>
          <p:cNvPr id="416" name="Graphic 7"/>
          <p:cNvGrpSpPr/>
          <p:nvPr/>
        </p:nvGrpSpPr>
        <p:grpSpPr>
          <a:xfrm>
            <a:off x="11078622" y="458785"/>
            <a:ext cx="632993" cy="680888"/>
            <a:chOff x="0" y="0"/>
            <a:chExt cx="632992" cy="680887"/>
          </a:xfrm>
        </p:grpSpPr>
        <p:sp>
          <p:nvSpPr>
            <p:cNvPr id="412"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13"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14"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15"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417"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418" name="Text Placeholder 3"/>
          <p:cNvSpPr/>
          <p:nvPr>
            <p:ph type="body" sz="quarter" idx="21" hasCustomPrompt="1"/>
          </p:nvPr>
        </p:nvSpPr>
        <p:spPr>
          <a:xfrm>
            <a:off x="3281688" y="1821807"/>
            <a:ext cx="3750858" cy="329722"/>
          </a:xfrm>
          <a:prstGeom prst="rect">
            <a:avLst/>
          </a:prstGeom>
        </p:spPr>
        <p:txBody>
          <a:bodyPr lIns="45718" tIns="45718" rIns="45718" bIns="45718"/>
          <a:lstStyle/>
          <a:p>
            <a:pPr/>
            <a:r>
              <a:t>Pavadinimas arba nuorodos tikslas.</a:t>
            </a:r>
          </a:p>
        </p:txBody>
      </p:sp>
      <p:sp>
        <p:nvSpPr>
          <p:cNvPr id="419"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a:defRPr b="0"/>
            </a:lvl1pPr>
          </a:lstStyle>
          <a:p>
            <a:pPr/>
            <a:r>
              <a:t>Pavadinimas arba nuorodos tikslas.</a:t>
            </a:r>
          </a:p>
        </p:txBody>
      </p:sp>
      <p:sp>
        <p:nvSpPr>
          <p:cNvPr id="420" name="Naudinga informacija"/>
          <p:cNvSpPr txBox="1"/>
          <p:nvPr>
            <p:ph type="title" hasCustomPrompt="1"/>
          </p:nvPr>
        </p:nvSpPr>
        <p:spPr>
          <a:xfrm>
            <a:off x="480390" y="5032099"/>
            <a:ext cx="2343494" cy="1365254"/>
          </a:xfrm>
          <a:prstGeom prst="rect">
            <a:avLst/>
          </a:prstGeom>
        </p:spPr>
        <p:txBody>
          <a:bodyPr lIns="45718" tIns="45718" rIns="45718" bIns="45718" anchor="b"/>
          <a:lstStyle>
            <a:lvl1pPr>
              <a:defRPr sz="3000"/>
            </a:lvl1pPr>
          </a:lstStyle>
          <a:p>
            <a:pPr/>
            <a:r>
              <a:t>Naudinga informacija</a:t>
            </a:r>
          </a:p>
        </p:txBody>
      </p:sp>
      <p:sp>
        <p:nvSpPr>
          <p:cNvPr id="421" name="Text Placeholder 3"/>
          <p:cNvSpPr/>
          <p:nvPr>
            <p:ph type="body" sz="quarter" idx="23" hasCustomPrompt="1"/>
          </p:nvPr>
        </p:nvSpPr>
        <p:spPr>
          <a:xfrm>
            <a:off x="7503551" y="1821807"/>
            <a:ext cx="4208061" cy="791172"/>
          </a:xfrm>
          <a:prstGeom prst="rect">
            <a:avLst/>
          </a:prstGeom>
        </p:spPr>
        <p:txBody>
          <a:bodyPr lIns="45718" tIns="45718" rIns="45718" bIns="45718"/>
          <a:lstStyle>
            <a:lvl1pPr>
              <a:defRPr>
                <a:solidFill>
                  <a:schemeClr val="accent3"/>
                </a:solidFill>
              </a:defRPr>
            </a:lvl1pPr>
          </a:lstStyle>
          <a:p>
            <a:pPr/>
            <a:r>
              <a:t>www.codecademy.lt/kursai / lorem</a:t>
            </a:r>
          </a:p>
        </p:txBody>
      </p:sp>
      <p:sp>
        <p:nvSpPr>
          <p:cNvPr id="422" name="Text Placeholder 3"/>
          <p:cNvSpPr/>
          <p:nvPr>
            <p:ph type="body" sz="quarter" idx="24" hasCustomPrompt="1"/>
          </p:nvPr>
        </p:nvSpPr>
        <p:spPr>
          <a:xfrm>
            <a:off x="3281688" y="2727012"/>
            <a:ext cx="3750858" cy="329722"/>
          </a:xfrm>
          <a:prstGeom prst="rect">
            <a:avLst/>
          </a:prstGeom>
        </p:spPr>
        <p:txBody>
          <a:bodyPr lIns="45718" tIns="45718" rIns="45718" bIns="45718"/>
          <a:lstStyle/>
          <a:p>
            <a:pPr/>
            <a:r>
              <a:t>Pavadinimas arba nuorodos tikslas.</a:t>
            </a:r>
          </a:p>
        </p:txBody>
      </p:sp>
      <p:sp>
        <p:nvSpPr>
          <p:cNvPr id="423"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a:defRPr b="0"/>
            </a:lvl1pPr>
          </a:lstStyle>
          <a:p>
            <a:pPr/>
            <a:r>
              <a:t>Pavadinimas arba nuorodos tikslas.</a:t>
            </a:r>
          </a:p>
        </p:txBody>
      </p:sp>
      <p:sp>
        <p:nvSpPr>
          <p:cNvPr id="424" name="Text Placeholder 3"/>
          <p:cNvSpPr/>
          <p:nvPr>
            <p:ph type="body" sz="quarter" idx="26" hasCustomPrompt="1"/>
          </p:nvPr>
        </p:nvSpPr>
        <p:spPr>
          <a:xfrm>
            <a:off x="7503551" y="2724846"/>
            <a:ext cx="4208061" cy="898748"/>
          </a:xfrm>
          <a:prstGeom prst="rect">
            <a:avLst/>
          </a:prstGeom>
        </p:spPr>
        <p:txBody>
          <a:bodyPr lIns="45718" tIns="45718" rIns="45718" bIns="45718"/>
          <a:lstStyle>
            <a:lvl1pPr>
              <a:defRPr>
                <a:solidFill>
                  <a:schemeClr val="accent3"/>
                </a:solidFill>
              </a:defRPr>
            </a:lvl1pPr>
          </a:lstStyle>
          <a:p>
            <a:pPr/>
            <a:r>
              <a:t>www.codecademy.lt/kursai / lorem</a:t>
            </a:r>
          </a:p>
        </p:txBody>
      </p:sp>
      <p:sp>
        <p:nvSpPr>
          <p:cNvPr id="425" name="Text Placeholder 3"/>
          <p:cNvSpPr/>
          <p:nvPr>
            <p:ph type="body" sz="quarter" idx="27" hasCustomPrompt="1"/>
          </p:nvPr>
        </p:nvSpPr>
        <p:spPr>
          <a:xfrm>
            <a:off x="3281688" y="3650608"/>
            <a:ext cx="3750858" cy="329722"/>
          </a:xfrm>
          <a:prstGeom prst="rect">
            <a:avLst/>
          </a:prstGeom>
        </p:spPr>
        <p:txBody>
          <a:bodyPr lIns="45718" tIns="45718" rIns="45718" bIns="45718"/>
          <a:lstStyle/>
          <a:p>
            <a:pPr/>
            <a:r>
              <a:t>Pavadinimas arba nuorodos tikslas.</a:t>
            </a:r>
          </a:p>
        </p:txBody>
      </p:sp>
      <p:sp>
        <p:nvSpPr>
          <p:cNvPr id="426"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a:defRPr b="0"/>
            </a:lvl1pPr>
          </a:lstStyle>
          <a:p>
            <a:pPr/>
            <a:r>
              <a:t>Pavadinimas arba nuorodos tikslas.</a:t>
            </a:r>
          </a:p>
        </p:txBody>
      </p:sp>
      <p:sp>
        <p:nvSpPr>
          <p:cNvPr id="427" name="Text Placeholder 3"/>
          <p:cNvSpPr/>
          <p:nvPr>
            <p:ph type="body" sz="quarter" idx="29" hasCustomPrompt="1"/>
          </p:nvPr>
        </p:nvSpPr>
        <p:spPr>
          <a:xfrm>
            <a:off x="7503551" y="3666016"/>
            <a:ext cx="4208061" cy="854154"/>
          </a:xfrm>
          <a:prstGeom prst="rect">
            <a:avLst/>
          </a:prstGeom>
        </p:spPr>
        <p:txBody>
          <a:bodyPr lIns="45718" tIns="45718" rIns="45718" bIns="45718"/>
          <a:lstStyle>
            <a:lvl1pPr>
              <a:defRPr>
                <a:solidFill>
                  <a:schemeClr val="accent3"/>
                </a:solidFill>
              </a:defRPr>
            </a:lvl1pPr>
          </a:lstStyle>
          <a:p>
            <a:pPr/>
            <a:r>
              <a:t>www.codecademy.lt/kursai / lorem</a:t>
            </a:r>
          </a:p>
        </p:txBody>
      </p:sp>
      <p:sp>
        <p:nvSpPr>
          <p:cNvPr id="428" name="Text Placeholder 3"/>
          <p:cNvSpPr/>
          <p:nvPr>
            <p:ph type="body" sz="quarter" idx="30" hasCustomPrompt="1"/>
          </p:nvPr>
        </p:nvSpPr>
        <p:spPr>
          <a:xfrm>
            <a:off x="3281688" y="4571989"/>
            <a:ext cx="3750858" cy="329722"/>
          </a:xfrm>
          <a:prstGeom prst="rect">
            <a:avLst/>
          </a:prstGeom>
        </p:spPr>
        <p:txBody>
          <a:bodyPr lIns="45718" tIns="45718" rIns="45718" bIns="45718"/>
          <a:lstStyle/>
          <a:p>
            <a:pPr/>
            <a:r>
              <a:t>Pavadinimas arba nuorodos tikslas.</a:t>
            </a:r>
          </a:p>
        </p:txBody>
      </p:sp>
      <p:sp>
        <p:nvSpPr>
          <p:cNvPr id="429"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a:defRPr b="0"/>
            </a:lvl1pPr>
          </a:lstStyle>
          <a:p>
            <a:pPr/>
            <a:r>
              <a:t>Pavadinimas arba nuorodos tikslas.</a:t>
            </a:r>
          </a:p>
        </p:txBody>
      </p:sp>
      <p:sp>
        <p:nvSpPr>
          <p:cNvPr id="430" name="Text Placeholder 3"/>
          <p:cNvSpPr/>
          <p:nvPr>
            <p:ph type="body" sz="quarter" idx="32" hasCustomPrompt="1"/>
          </p:nvPr>
        </p:nvSpPr>
        <p:spPr>
          <a:xfrm>
            <a:off x="3281688" y="5493370"/>
            <a:ext cx="3750858" cy="329722"/>
          </a:xfrm>
          <a:prstGeom prst="rect">
            <a:avLst/>
          </a:prstGeom>
        </p:spPr>
        <p:txBody>
          <a:bodyPr lIns="45718" tIns="45718" rIns="45718" bIns="45718"/>
          <a:lstStyle/>
          <a:p>
            <a:pPr/>
            <a:r>
              <a:t>Pavadinimas arba nuorodos tikslas.</a:t>
            </a:r>
          </a:p>
        </p:txBody>
      </p:sp>
      <p:sp>
        <p:nvSpPr>
          <p:cNvPr id="431"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a:defRPr b="0"/>
            </a:lvl1pPr>
          </a:lstStyle>
          <a:p>
            <a:pPr/>
            <a:r>
              <a:t>Pavadinimas arba nuorodos tikslas.</a:t>
            </a:r>
          </a:p>
        </p:txBody>
      </p:sp>
      <p:sp>
        <p:nvSpPr>
          <p:cNvPr id="432" name="Text Placeholder 3"/>
          <p:cNvSpPr/>
          <p:nvPr>
            <p:ph type="body" sz="quarter" idx="34" hasCustomPrompt="1"/>
          </p:nvPr>
        </p:nvSpPr>
        <p:spPr>
          <a:xfrm>
            <a:off x="7503551" y="4605022"/>
            <a:ext cx="4208061" cy="854154"/>
          </a:xfrm>
          <a:prstGeom prst="rect">
            <a:avLst/>
          </a:prstGeom>
        </p:spPr>
        <p:txBody>
          <a:bodyPr lIns="45718" tIns="45718" rIns="45718" bIns="45718"/>
          <a:lstStyle>
            <a:lvl1pPr>
              <a:defRPr>
                <a:solidFill>
                  <a:schemeClr val="accent3"/>
                </a:solidFill>
              </a:defRPr>
            </a:lvl1pPr>
          </a:lstStyle>
          <a:p>
            <a:pPr/>
            <a:r>
              <a:t>www.codecademy.lt/kursai / lorem</a:t>
            </a:r>
          </a:p>
        </p:txBody>
      </p:sp>
      <p:sp>
        <p:nvSpPr>
          <p:cNvPr id="433" name="Text Placeholder 3"/>
          <p:cNvSpPr/>
          <p:nvPr>
            <p:ph type="body" sz="quarter" idx="35" hasCustomPrompt="1"/>
          </p:nvPr>
        </p:nvSpPr>
        <p:spPr>
          <a:xfrm>
            <a:off x="7503551" y="5493370"/>
            <a:ext cx="4208061" cy="854154"/>
          </a:xfrm>
          <a:prstGeom prst="rect">
            <a:avLst/>
          </a:prstGeom>
        </p:spPr>
        <p:txBody>
          <a:bodyPr lIns="45718" tIns="45718" rIns="45718" bIns="45718"/>
          <a:lstStyle>
            <a:lvl1pPr>
              <a:defRPr>
                <a:solidFill>
                  <a:schemeClr val="accent3"/>
                </a:solidFill>
              </a:defRPr>
            </a:lvl1pPr>
          </a:lstStyle>
          <a:p>
            <a:pPr/>
            <a:r>
              <a:t>www.codecademy.lt/kursai / lorem</a:t>
            </a:r>
          </a:p>
        </p:txBody>
      </p:sp>
      <p:sp>
        <p:nvSpPr>
          <p:cNvPr id="434" name="Slide Number"/>
          <p:cNvSpPr txBox="1"/>
          <p:nvPr>
            <p:ph type="sldNum" sz="quarter" idx="2"/>
          </p:nvPr>
        </p:nvSpPr>
        <p:spPr>
          <a:xfrm>
            <a:off x="8427485" y="6206056"/>
            <a:ext cx="310116" cy="300590"/>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39" name="Body Level One…"/>
          <p:cNvSpPr txBox="1"/>
          <p:nvPr>
            <p:ph type="body" sz="quarter" idx="1" hasCustomPrompt="1"/>
          </p:nvPr>
        </p:nvSpPr>
        <p:spPr>
          <a:xfrm>
            <a:off x="480390" y="460649"/>
            <a:ext cx="5615612" cy="453751"/>
          </a:xfrm>
          <a:prstGeom prst="rect">
            <a:avLst/>
          </a:prstGeom>
        </p:spPr>
        <p:txBody>
          <a:bodyPr/>
          <a:lstStyle>
            <a:lvl1pPr>
              <a:defRPr b="0" sz="1300">
                <a:solidFill>
                  <a:srgbClr val="FEFFFF"/>
                </a:solidFill>
              </a:defRPr>
            </a:lvl1pPr>
            <a:lvl2pPr>
              <a:defRPr b="0" sz="1300">
                <a:solidFill>
                  <a:srgbClr val="FEFFFF"/>
                </a:solidFill>
              </a:defRPr>
            </a:lvl2pPr>
            <a:lvl3pPr>
              <a:defRPr b="0" sz="1300">
                <a:solidFill>
                  <a:srgbClr val="FEFFFF"/>
                </a:solidFill>
              </a:defRPr>
            </a:lvl3pPr>
            <a:lvl4pPr>
              <a:defRPr b="0" sz="1300">
                <a:solidFill>
                  <a:srgbClr val="FEFFFF"/>
                </a:solidFill>
              </a:defRPr>
            </a:lvl4pPr>
            <a:lvl5pPr>
              <a:defRPr b="0" sz="1300">
                <a:solidFill>
                  <a:srgbClr val="FEFFFF"/>
                </a:solidFill>
              </a:defRPr>
            </a:lvl5pPr>
          </a:lstStyle>
          <a:p>
            <a:pPr/>
            <a:r>
              <a:t>Prezentacijos pavadinimas</a:t>
            </a:r>
          </a:p>
          <a:p>
            <a:pPr lvl="1"/>
            <a:r>
              <a:t/>
            </a:r>
          </a:p>
          <a:p>
            <a:pPr lvl="2"/>
            <a:r>
              <a:t/>
            </a:r>
          </a:p>
          <a:p>
            <a:pPr lvl="3"/>
            <a:r>
              <a:t/>
            </a:r>
          </a:p>
          <a:p>
            <a:pPr lvl="4"/>
            <a:r>
              <a:t/>
            </a:r>
          </a:p>
        </p:txBody>
      </p:sp>
      <p:grpSp>
        <p:nvGrpSpPr>
          <p:cNvPr id="44" name="Graphic 4"/>
          <p:cNvGrpSpPr/>
          <p:nvPr/>
        </p:nvGrpSpPr>
        <p:grpSpPr>
          <a:xfrm>
            <a:off x="11078619" y="458787"/>
            <a:ext cx="632991" cy="680886"/>
            <a:chOff x="0" y="0"/>
            <a:chExt cx="632989" cy="680885"/>
          </a:xfrm>
        </p:grpSpPr>
        <p:sp>
          <p:nvSpPr>
            <p:cNvPr id="40"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41"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42"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43"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grpSp>
      <p:sp>
        <p:nvSpPr>
          <p:cNvPr id="45"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sp>
        <p:nvSpPr>
          <p:cNvPr id="53"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54" name="Body Level One…"/>
          <p:cNvSpPr txBox="1"/>
          <p:nvPr>
            <p:ph type="body" sz="quarter" idx="1" hasCustomPrompt="1"/>
          </p:nvPr>
        </p:nvSpPr>
        <p:spPr>
          <a:xfrm>
            <a:off x="480390" y="460649"/>
            <a:ext cx="5615612" cy="453751"/>
          </a:xfrm>
          <a:prstGeom prst="rect">
            <a:avLst/>
          </a:prstGeom>
        </p:spPr>
        <p:txBody>
          <a:bodyPr/>
          <a:lstStyle>
            <a:lvl1pPr>
              <a:defRPr b="0" sz="1300">
                <a:solidFill>
                  <a:srgbClr val="FEFFFF"/>
                </a:solidFill>
              </a:defRPr>
            </a:lvl1pPr>
            <a:lvl2pPr>
              <a:defRPr b="0" sz="1300">
                <a:solidFill>
                  <a:srgbClr val="FEFFFF"/>
                </a:solidFill>
              </a:defRPr>
            </a:lvl2pPr>
            <a:lvl3pPr>
              <a:defRPr b="0" sz="1300">
                <a:solidFill>
                  <a:srgbClr val="FEFFFF"/>
                </a:solidFill>
              </a:defRPr>
            </a:lvl3pPr>
            <a:lvl4pPr>
              <a:defRPr b="0" sz="1300">
                <a:solidFill>
                  <a:srgbClr val="FEFFFF"/>
                </a:solidFill>
              </a:defRPr>
            </a:lvl4pPr>
            <a:lvl5pPr>
              <a:defRPr b="0" sz="1300">
                <a:solidFill>
                  <a:srgbClr val="FEFFFF"/>
                </a:solidFill>
              </a:defRPr>
            </a:lvl5pPr>
          </a:lstStyle>
          <a:p>
            <a:pPr/>
            <a:r>
              <a:t>Prezentacijos pavadinimas</a:t>
            </a:r>
          </a:p>
          <a:p>
            <a:pPr lvl="1"/>
            <a:r>
              <a:t/>
            </a:r>
          </a:p>
          <a:p>
            <a:pPr lvl="2"/>
            <a:r>
              <a:t/>
            </a:r>
          </a:p>
          <a:p>
            <a:pPr lvl="3"/>
            <a:r>
              <a:t/>
            </a:r>
          </a:p>
          <a:p>
            <a:pPr lvl="4"/>
            <a:r>
              <a:t/>
            </a:r>
          </a:p>
        </p:txBody>
      </p:sp>
      <p:grpSp>
        <p:nvGrpSpPr>
          <p:cNvPr id="59" name="Graphic 7"/>
          <p:cNvGrpSpPr/>
          <p:nvPr/>
        </p:nvGrpSpPr>
        <p:grpSpPr>
          <a:xfrm>
            <a:off x="11078622" y="458786"/>
            <a:ext cx="632991" cy="680887"/>
            <a:chOff x="0" y="0"/>
            <a:chExt cx="632989" cy="680886"/>
          </a:xfrm>
        </p:grpSpPr>
        <p:sp>
          <p:nvSpPr>
            <p:cNvPr id="55"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6"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7"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8"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60" name="Text Placeholder 3"/>
          <p:cNvSpPr/>
          <p:nvPr>
            <p:ph type="body" sz="quarter" idx="21" hasCustomPrompt="1"/>
          </p:nvPr>
        </p:nvSpPr>
        <p:spPr>
          <a:xfrm>
            <a:off x="6557681" y="3193408"/>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61" name="Text Placeholder 3"/>
          <p:cNvSpPr/>
          <p:nvPr>
            <p:ph type="body" sz="quarter" idx="22" hasCustomPrompt="1"/>
          </p:nvPr>
        </p:nvSpPr>
        <p:spPr>
          <a:xfrm>
            <a:off x="6557681" y="4336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62" name="Text Placeholder 3"/>
          <p:cNvSpPr/>
          <p:nvPr>
            <p:ph type="body" sz="quarter" idx="23" hasCustomPrompt="1"/>
          </p:nvPr>
        </p:nvSpPr>
        <p:spPr>
          <a:xfrm>
            <a:off x="6557681" y="5479410"/>
            <a:ext cx="5154708"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63"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64" name="CodeAcademy sed ut  um  perspiciatis unde?"/>
          <p:cNvSpPr txBox="1"/>
          <p:nvPr>
            <p:ph type="title" hasCustomPrompt="1"/>
          </p:nvPr>
        </p:nvSpPr>
        <p:spPr>
          <a:xfrm>
            <a:off x="6557681" y="1371706"/>
            <a:ext cx="5153929" cy="1365251"/>
          </a:xfrm>
          <a:prstGeom prst="rect">
            <a:avLst/>
          </a:prstGeom>
        </p:spPr>
        <p:txBody>
          <a:bodyPr/>
          <a:lstStyle>
            <a:lvl1pPr>
              <a:defRPr sz="3000"/>
            </a:lvl1pPr>
          </a:lstStyle>
          <a:p>
            <a:pPr/>
            <a:r>
              <a:t>CodeAcademy sed ut  um  perspiciatis unde?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grpSp>
        <p:nvGrpSpPr>
          <p:cNvPr id="76" name="Graphic 7"/>
          <p:cNvGrpSpPr/>
          <p:nvPr/>
        </p:nvGrpSpPr>
        <p:grpSpPr>
          <a:xfrm>
            <a:off x="11078622" y="458786"/>
            <a:ext cx="632991" cy="680887"/>
            <a:chOff x="0" y="0"/>
            <a:chExt cx="632989" cy="680886"/>
          </a:xfrm>
        </p:grpSpPr>
        <p:sp>
          <p:nvSpPr>
            <p:cNvPr id="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77"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78" name="CodeAcademy sed ut  um  perspiciatis unde?"/>
          <p:cNvSpPr txBox="1"/>
          <p:nvPr>
            <p:ph type="title" hasCustomPrompt="1"/>
          </p:nvPr>
        </p:nvSpPr>
        <p:spPr>
          <a:xfrm>
            <a:off x="480390" y="1371706"/>
            <a:ext cx="5153929" cy="1365251"/>
          </a:xfrm>
          <a:prstGeom prst="rect">
            <a:avLst/>
          </a:prstGeom>
        </p:spPr>
        <p:txBody>
          <a:bodyPr/>
          <a:lstStyle>
            <a:lvl1pPr>
              <a:defRPr sz="3000"/>
            </a:lvl1pPr>
          </a:lstStyle>
          <a:p>
            <a:pPr/>
            <a:r>
              <a:t>CodeAcademy sed ut  um  perspiciatis unde?</a:t>
            </a:r>
          </a:p>
        </p:txBody>
      </p:sp>
      <p:sp>
        <p:nvSpPr>
          <p:cNvPr id="79" name="Text Placeholder 3"/>
          <p:cNvSpPr/>
          <p:nvPr>
            <p:ph type="body" sz="quarter" idx="21" hasCustomPrompt="1"/>
          </p:nvPr>
        </p:nvSpPr>
        <p:spPr>
          <a:xfrm>
            <a:off x="1398588" y="3193408"/>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0" name="Text Placeholder 3"/>
          <p:cNvSpPr/>
          <p:nvPr>
            <p:ph type="body" sz="quarter" idx="22" hasCustomPrompt="1"/>
          </p:nvPr>
        </p:nvSpPr>
        <p:spPr>
          <a:xfrm>
            <a:off x="1398588" y="4336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1" name="Text Placeholder 3"/>
          <p:cNvSpPr/>
          <p:nvPr>
            <p:ph type="body" sz="quarter" idx="23" hasCustomPrompt="1"/>
          </p:nvPr>
        </p:nvSpPr>
        <p:spPr>
          <a:xfrm>
            <a:off x="1398588" y="5479410"/>
            <a:ext cx="4235730"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2" name="Text Placeholder 3"/>
          <p:cNvSpPr/>
          <p:nvPr>
            <p:ph type="body" sz="quarter" idx="24" hasCustomPrompt="1"/>
          </p:nvPr>
        </p:nvSpPr>
        <p:spPr>
          <a:xfrm>
            <a:off x="7476658" y="3193408"/>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3" name="Text Placeholder 3"/>
          <p:cNvSpPr/>
          <p:nvPr>
            <p:ph type="body" sz="quarter" idx="25" hasCustomPrompt="1"/>
          </p:nvPr>
        </p:nvSpPr>
        <p:spPr>
          <a:xfrm>
            <a:off x="7476658" y="4336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4" name="Text Placeholder 3"/>
          <p:cNvSpPr/>
          <p:nvPr>
            <p:ph type="body" sz="quarter" idx="26" hasCustomPrompt="1"/>
          </p:nvPr>
        </p:nvSpPr>
        <p:spPr>
          <a:xfrm>
            <a:off x="7476658" y="5479410"/>
            <a:ext cx="4235732" cy="901702"/>
          </a:xfrm>
          <a:prstGeom prst="rect">
            <a:avLst/>
          </a:prstGeom>
        </p:spPr>
        <p:txBody>
          <a:bodyPr/>
          <a:lstStyle>
            <a:lvl1pPr>
              <a:defRPr b="0"/>
            </a:lvl1pPr>
          </a:lstStyle>
          <a:p>
            <a:pPr/>
            <a:r>
              <a:t>Sed ut perspiciatis unde omnis iste natus error sit voluptatem accusantium doloremque l sunt explicabo.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grpSp>
        <p:nvGrpSpPr>
          <p:cNvPr id="96" name="Graphic 7"/>
          <p:cNvGrpSpPr/>
          <p:nvPr/>
        </p:nvGrpSpPr>
        <p:grpSpPr>
          <a:xfrm>
            <a:off x="11078622" y="458786"/>
            <a:ext cx="632991" cy="680887"/>
            <a:chOff x="0" y="0"/>
            <a:chExt cx="632989" cy="680886"/>
          </a:xfrm>
        </p:grpSpPr>
        <p:sp>
          <p:nvSpPr>
            <p:cNvPr id="9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9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9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9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97" name="Body Level One…"/>
          <p:cNvSpPr txBox="1"/>
          <p:nvPr>
            <p:ph type="body" sz="quarter" idx="1" hasCustomPrompt="1"/>
          </p:nvPr>
        </p:nvSpPr>
        <p:spPr>
          <a:xfrm>
            <a:off x="480390" y="460649"/>
            <a:ext cx="5615612" cy="453751"/>
          </a:xfrm>
          <a:prstGeom prst="rect">
            <a:avLst/>
          </a:prstGeom>
        </p:spPr>
        <p:txBody>
          <a:bodyPr/>
          <a:lstStyle>
            <a:lvl1pPr>
              <a:defRPr b="0" sz="1300"/>
            </a:lvl1pPr>
            <a:lvl2pPr>
              <a:defRPr b="0" sz="1300"/>
            </a:lvl2pPr>
            <a:lvl3pPr>
              <a:defRPr b="0" sz="1300"/>
            </a:lvl3pPr>
            <a:lvl4pPr>
              <a:defRPr b="0" sz="1300"/>
            </a:lvl4pPr>
            <a:lvl5pPr>
              <a:defRPr b="0" sz="1300"/>
            </a:lvl5pPr>
          </a:lstStyle>
          <a:p>
            <a:pPr/>
            <a:r>
              <a:t>Prezentacijos pavadinimas</a:t>
            </a:r>
          </a:p>
          <a:p>
            <a:pPr lvl="1"/>
            <a:r>
              <a:t/>
            </a:r>
          </a:p>
          <a:p>
            <a:pPr lvl="2"/>
            <a:r>
              <a:t/>
            </a:r>
          </a:p>
          <a:p>
            <a:pPr lvl="3"/>
            <a:r>
              <a:t/>
            </a:r>
          </a:p>
          <a:p>
            <a:pPr lvl="4"/>
            <a:r>
              <a:t/>
            </a:r>
          </a:p>
        </p:txBody>
      </p:sp>
      <p:sp>
        <p:nvSpPr>
          <p:cNvPr id="98" name="Text Placeholder 3"/>
          <p:cNvSpPr/>
          <p:nvPr>
            <p:ph type="body" sz="quarter" idx="21" hasCustomPrompt="1"/>
          </p:nvPr>
        </p:nvSpPr>
        <p:spPr>
          <a:xfrm>
            <a:off x="3281688" y="1821807"/>
            <a:ext cx="3750858" cy="329721"/>
          </a:xfrm>
          <a:prstGeom prst="rect">
            <a:avLst/>
          </a:prstGeom>
        </p:spPr>
        <p:txBody>
          <a:bodyPr/>
          <a:lstStyle/>
          <a:p>
            <a:pPr/>
            <a:r>
              <a:t>Pavadinimas arba nuorodos tikslas.</a:t>
            </a:r>
          </a:p>
        </p:txBody>
      </p:sp>
      <p:sp>
        <p:nvSpPr>
          <p:cNvPr id="99" name="Text Placeholder 3"/>
          <p:cNvSpPr/>
          <p:nvPr>
            <p:ph type="body" sz="quarter" idx="22" hasCustomPrompt="1"/>
          </p:nvPr>
        </p:nvSpPr>
        <p:spPr>
          <a:xfrm>
            <a:off x="3281688" y="2171431"/>
            <a:ext cx="3750858" cy="504531"/>
          </a:xfrm>
          <a:prstGeom prst="rect">
            <a:avLst/>
          </a:prstGeom>
        </p:spPr>
        <p:txBody>
          <a:bodyPr/>
          <a:lstStyle>
            <a:lvl1pPr>
              <a:defRPr b="0"/>
            </a:lvl1pPr>
          </a:lstStyle>
          <a:p>
            <a:pPr/>
            <a:r>
              <a:t>Pavadinimas arba nuorodos tikslas.</a:t>
            </a:r>
          </a:p>
        </p:txBody>
      </p:sp>
      <p:sp>
        <p:nvSpPr>
          <p:cNvPr id="100" name="Naudinga informacija"/>
          <p:cNvSpPr txBox="1"/>
          <p:nvPr>
            <p:ph type="title" hasCustomPrompt="1"/>
          </p:nvPr>
        </p:nvSpPr>
        <p:spPr>
          <a:xfrm>
            <a:off x="480390" y="5032099"/>
            <a:ext cx="2343494" cy="1365253"/>
          </a:xfrm>
          <a:prstGeom prst="rect">
            <a:avLst/>
          </a:prstGeom>
        </p:spPr>
        <p:txBody>
          <a:bodyPr anchor="b"/>
          <a:lstStyle>
            <a:lvl1pPr>
              <a:defRPr sz="3000"/>
            </a:lvl1pPr>
          </a:lstStyle>
          <a:p>
            <a:pPr/>
            <a:r>
              <a:t>Naudinga informacija</a:t>
            </a:r>
          </a:p>
        </p:txBody>
      </p:sp>
      <p:sp>
        <p:nvSpPr>
          <p:cNvPr id="101" name="Text Placeholder 3"/>
          <p:cNvSpPr/>
          <p:nvPr>
            <p:ph type="body" sz="quarter" idx="23" hasCustomPrompt="1"/>
          </p:nvPr>
        </p:nvSpPr>
        <p:spPr>
          <a:xfrm>
            <a:off x="7503551" y="1821807"/>
            <a:ext cx="4208060" cy="791171"/>
          </a:xfrm>
          <a:prstGeom prst="rect">
            <a:avLst/>
          </a:prstGeom>
        </p:spPr>
        <p:txBody>
          <a:bodyPr/>
          <a:lstStyle>
            <a:lvl1pPr>
              <a:defRPr>
                <a:solidFill>
                  <a:schemeClr val="accent3"/>
                </a:solidFill>
              </a:defRPr>
            </a:lvl1pPr>
          </a:lstStyle>
          <a:p>
            <a:pPr/>
            <a:r>
              <a:t>www.codecademy.lt/kursai / lorem</a:t>
            </a:r>
          </a:p>
        </p:txBody>
      </p:sp>
      <p:sp>
        <p:nvSpPr>
          <p:cNvPr id="102" name="Text Placeholder 3"/>
          <p:cNvSpPr/>
          <p:nvPr>
            <p:ph type="body" sz="quarter" idx="24" hasCustomPrompt="1"/>
          </p:nvPr>
        </p:nvSpPr>
        <p:spPr>
          <a:xfrm>
            <a:off x="3281688" y="2727012"/>
            <a:ext cx="3750858" cy="329721"/>
          </a:xfrm>
          <a:prstGeom prst="rect">
            <a:avLst/>
          </a:prstGeom>
        </p:spPr>
        <p:txBody>
          <a:bodyPr/>
          <a:lstStyle/>
          <a:p>
            <a:pPr/>
            <a:r>
              <a:t>Pavadinimas arba nuorodos tikslas.</a:t>
            </a:r>
          </a:p>
        </p:txBody>
      </p:sp>
      <p:sp>
        <p:nvSpPr>
          <p:cNvPr id="103" name="Text Placeholder 3"/>
          <p:cNvSpPr/>
          <p:nvPr>
            <p:ph type="body" sz="quarter" idx="25" hasCustomPrompt="1"/>
          </p:nvPr>
        </p:nvSpPr>
        <p:spPr>
          <a:xfrm>
            <a:off x="3281688" y="3076635"/>
            <a:ext cx="3750858" cy="504531"/>
          </a:xfrm>
          <a:prstGeom prst="rect">
            <a:avLst/>
          </a:prstGeom>
        </p:spPr>
        <p:txBody>
          <a:bodyPr/>
          <a:lstStyle>
            <a:lvl1pPr>
              <a:defRPr b="0"/>
            </a:lvl1pPr>
          </a:lstStyle>
          <a:p>
            <a:pPr/>
            <a:r>
              <a:t>Pavadinimas arba nuorodos tikslas.</a:t>
            </a:r>
          </a:p>
        </p:txBody>
      </p:sp>
      <p:sp>
        <p:nvSpPr>
          <p:cNvPr id="104" name="Text Placeholder 3"/>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pPr/>
            <a:r>
              <a:t>www.codecademy.lt/kursai / lorem</a:t>
            </a:r>
          </a:p>
        </p:txBody>
      </p:sp>
      <p:sp>
        <p:nvSpPr>
          <p:cNvPr id="105" name="Text Placeholder 3"/>
          <p:cNvSpPr/>
          <p:nvPr>
            <p:ph type="body" sz="quarter" idx="27" hasCustomPrompt="1"/>
          </p:nvPr>
        </p:nvSpPr>
        <p:spPr>
          <a:xfrm>
            <a:off x="3281688" y="3650608"/>
            <a:ext cx="3750858" cy="329721"/>
          </a:xfrm>
          <a:prstGeom prst="rect">
            <a:avLst/>
          </a:prstGeom>
        </p:spPr>
        <p:txBody>
          <a:bodyPr/>
          <a:lstStyle/>
          <a:p>
            <a:pPr/>
            <a:r>
              <a:t>Pavadinimas arba nuorodos tikslas.</a:t>
            </a:r>
          </a:p>
        </p:txBody>
      </p:sp>
      <p:sp>
        <p:nvSpPr>
          <p:cNvPr id="106" name="Text Placeholder 3"/>
          <p:cNvSpPr/>
          <p:nvPr>
            <p:ph type="body" sz="quarter" idx="28" hasCustomPrompt="1"/>
          </p:nvPr>
        </p:nvSpPr>
        <p:spPr>
          <a:xfrm>
            <a:off x="3281688" y="4000232"/>
            <a:ext cx="3750858" cy="504531"/>
          </a:xfrm>
          <a:prstGeom prst="rect">
            <a:avLst/>
          </a:prstGeom>
        </p:spPr>
        <p:txBody>
          <a:bodyPr/>
          <a:lstStyle>
            <a:lvl1pPr>
              <a:defRPr b="0"/>
            </a:lvl1pPr>
          </a:lstStyle>
          <a:p>
            <a:pPr/>
            <a:r>
              <a:t>Pavadinimas arba nuorodos tikslas.</a:t>
            </a:r>
          </a:p>
        </p:txBody>
      </p:sp>
      <p:sp>
        <p:nvSpPr>
          <p:cNvPr id="107" name="Text Placeholder 3"/>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pPr/>
            <a:r>
              <a:t>www.codecademy.lt/kursai / lorem</a:t>
            </a:r>
          </a:p>
        </p:txBody>
      </p:sp>
      <p:sp>
        <p:nvSpPr>
          <p:cNvPr id="108" name="Text Placeholder 3"/>
          <p:cNvSpPr/>
          <p:nvPr>
            <p:ph type="body" sz="quarter" idx="30" hasCustomPrompt="1"/>
          </p:nvPr>
        </p:nvSpPr>
        <p:spPr>
          <a:xfrm>
            <a:off x="3281688" y="4571989"/>
            <a:ext cx="3750858" cy="329721"/>
          </a:xfrm>
          <a:prstGeom prst="rect">
            <a:avLst/>
          </a:prstGeom>
        </p:spPr>
        <p:txBody>
          <a:bodyPr/>
          <a:lstStyle/>
          <a:p>
            <a:pPr/>
            <a:r>
              <a:t>Pavadinimas arba nuorodos tikslas.</a:t>
            </a:r>
          </a:p>
        </p:txBody>
      </p:sp>
      <p:sp>
        <p:nvSpPr>
          <p:cNvPr id="109" name="Text Placeholder 3"/>
          <p:cNvSpPr/>
          <p:nvPr>
            <p:ph type="body" sz="quarter" idx="31" hasCustomPrompt="1"/>
          </p:nvPr>
        </p:nvSpPr>
        <p:spPr>
          <a:xfrm>
            <a:off x="3281688" y="4921610"/>
            <a:ext cx="3750858" cy="504531"/>
          </a:xfrm>
          <a:prstGeom prst="rect">
            <a:avLst/>
          </a:prstGeom>
        </p:spPr>
        <p:txBody>
          <a:bodyPr/>
          <a:lstStyle>
            <a:lvl1pPr>
              <a:defRPr b="0"/>
            </a:lvl1pPr>
          </a:lstStyle>
          <a:p>
            <a:pPr/>
            <a:r>
              <a:t>Pavadinimas arba nuorodos tikslas.</a:t>
            </a:r>
          </a:p>
        </p:txBody>
      </p:sp>
      <p:sp>
        <p:nvSpPr>
          <p:cNvPr id="110" name="Text Placeholder 3"/>
          <p:cNvSpPr/>
          <p:nvPr>
            <p:ph type="body" sz="quarter" idx="32" hasCustomPrompt="1"/>
          </p:nvPr>
        </p:nvSpPr>
        <p:spPr>
          <a:xfrm>
            <a:off x="3281688" y="5493370"/>
            <a:ext cx="3750858" cy="329721"/>
          </a:xfrm>
          <a:prstGeom prst="rect">
            <a:avLst/>
          </a:prstGeom>
        </p:spPr>
        <p:txBody>
          <a:bodyPr/>
          <a:lstStyle/>
          <a:p>
            <a:pPr/>
            <a:r>
              <a:t>Pavadinimas arba nuorodos tikslas.</a:t>
            </a:r>
          </a:p>
        </p:txBody>
      </p:sp>
      <p:sp>
        <p:nvSpPr>
          <p:cNvPr id="111" name="Text Placeholder 3"/>
          <p:cNvSpPr/>
          <p:nvPr>
            <p:ph type="body" sz="quarter" idx="33" hasCustomPrompt="1"/>
          </p:nvPr>
        </p:nvSpPr>
        <p:spPr>
          <a:xfrm>
            <a:off x="3281688" y="5842992"/>
            <a:ext cx="3750858" cy="504531"/>
          </a:xfrm>
          <a:prstGeom prst="rect">
            <a:avLst/>
          </a:prstGeom>
        </p:spPr>
        <p:txBody>
          <a:bodyPr/>
          <a:lstStyle>
            <a:lvl1pPr>
              <a:defRPr b="0"/>
            </a:lvl1pPr>
          </a:lstStyle>
          <a:p>
            <a:pPr/>
            <a:r>
              <a:t>Pavadinimas arba nuorodos tikslas.</a:t>
            </a:r>
          </a:p>
        </p:txBody>
      </p:sp>
      <p:sp>
        <p:nvSpPr>
          <p:cNvPr id="112" name="Text Placeholder 3"/>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pPr/>
            <a:r>
              <a:t>www.codecademy.lt/kursai / lorem</a:t>
            </a:r>
          </a:p>
        </p:txBody>
      </p:sp>
      <p:sp>
        <p:nvSpPr>
          <p:cNvPr id="113" name="Text Placeholder 3"/>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pPr/>
            <a:r>
              <a:t>www.codecademy.lt/kursai / lorem</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grpSp>
        <p:nvGrpSpPr>
          <p:cNvPr id="125" name="Graphic 7"/>
          <p:cNvGrpSpPr/>
          <p:nvPr/>
        </p:nvGrpSpPr>
        <p:grpSpPr>
          <a:xfrm>
            <a:off x="11078622" y="458786"/>
            <a:ext cx="632991" cy="680887"/>
            <a:chOff x="0" y="0"/>
            <a:chExt cx="632989" cy="680886"/>
          </a:xfrm>
        </p:grpSpPr>
        <p:sp>
          <p:nvSpPr>
            <p:cNvPr id="12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2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2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2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26" name="Title Text"/>
          <p:cNvSpPr txBox="1"/>
          <p:nvPr>
            <p:ph type="title"/>
          </p:nvPr>
        </p:nvSpPr>
        <p:spPr>
          <a:xfrm>
            <a:off x="3273287" y="2618264"/>
            <a:ext cx="7050156" cy="2387601"/>
          </a:xfrm>
          <a:prstGeom prst="rect">
            <a:avLst/>
          </a:prstGeom>
        </p:spPr>
        <p:txBody>
          <a:bodyPr lIns="45699" tIns="45699" rIns="45699" bIns="45699"/>
          <a:lstStyle/>
          <a:p>
            <a:pPr/>
            <a:r>
              <a:t>Title Text</a:t>
            </a:r>
          </a:p>
        </p:txBody>
      </p:sp>
      <p:sp>
        <p:nvSpPr>
          <p:cNvPr id="127" name="Body Level One…"/>
          <p:cNvSpPr txBox="1"/>
          <p:nvPr>
            <p:ph type="body" sz="quarter" idx="1"/>
          </p:nvPr>
        </p:nvSpPr>
        <p:spPr>
          <a:xfrm>
            <a:off x="3273287" y="5930348"/>
            <a:ext cx="7050155" cy="927653"/>
          </a:xfrm>
          <a:prstGeom prst="rect">
            <a:avLst/>
          </a:prstGeom>
        </p:spPr>
        <p:txBody>
          <a:bodyPr lIns="45699" tIns="45699" rIns="45699" bIns="45699"/>
          <a:lstStyle/>
          <a:p>
            <a:pPr/>
            <a:r>
              <a:t>Body Level One</a:t>
            </a:r>
          </a:p>
          <a:p>
            <a:pPr lvl="1"/>
            <a:r>
              <a:t>Body Level Two</a:t>
            </a:r>
          </a:p>
          <a:p>
            <a:pPr lvl="2"/>
            <a:r>
              <a:t>Body Level Three</a:t>
            </a:r>
          </a:p>
          <a:p>
            <a:pPr lvl="3"/>
            <a:r>
              <a:t>Body Level Four</a:t>
            </a:r>
          </a:p>
          <a:p>
            <a:pPr lvl="4"/>
            <a:r>
              <a:t>Body Level Five</a:t>
            </a:r>
          </a:p>
        </p:txBody>
      </p:sp>
      <p:sp>
        <p:nvSpPr>
          <p:cNvPr id="128" name="Google Shape;20;p11"/>
          <p:cNvSpPr txBox="1"/>
          <p:nvPr>
            <p:ph type="body" sz="quarter" idx="21"/>
          </p:nvPr>
        </p:nvSpPr>
        <p:spPr>
          <a:xfrm>
            <a:off x="474662" y="2619023"/>
            <a:ext cx="2334168" cy="2387601"/>
          </a:xfrm>
          <a:prstGeom prst="rect">
            <a:avLst/>
          </a:prstGeom>
        </p:spPr>
        <p:txBody>
          <a:bodyPr lIns="45699" tIns="45699" rIns="45699" bIns="45699"/>
          <a:lstStyle/>
          <a:p>
            <a:pPr marL="228600">
              <a:defRPr sz="1300"/>
            </a:pPr>
          </a:p>
        </p:txBody>
      </p:sp>
      <p:sp>
        <p:nvSpPr>
          <p:cNvPr id="129" name="Google Shape;21;p11"/>
          <p:cNvSpPr/>
          <p:nvPr>
            <p:ph type="pic" sz="quarter" idx="22"/>
          </p:nvPr>
        </p:nvSpPr>
        <p:spPr>
          <a:xfrm>
            <a:off x="10323513" y="458787"/>
            <a:ext cx="1377951" cy="1377951"/>
          </a:xfrm>
          <a:prstGeom prst="rect">
            <a:avLst/>
          </a:prstGeom>
        </p:spPr>
        <p:txBody>
          <a:bodyPr lIns="91439" tIns="45719" rIns="91439" bIns="45719">
            <a:noAutofit/>
          </a:bodyPr>
          <a:lstStyle/>
          <a:p>
            <a:pPr/>
          </a:p>
        </p:txBody>
      </p:sp>
      <p:sp>
        <p:nvSpPr>
          <p:cNvPr id="130"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spTree>
      <p:nvGrpSpPr>
        <p:cNvPr id="1" name=""/>
        <p:cNvGrpSpPr/>
        <p:nvPr/>
      </p:nvGrpSpPr>
      <p:grpSpPr>
        <a:xfrm>
          <a:off x="0" y="0"/>
          <a:ext cx="0" cy="0"/>
          <a:chOff x="0" y="0"/>
          <a:chExt cx="0" cy="0"/>
        </a:xfrm>
      </p:grpSpPr>
      <p:grpSp>
        <p:nvGrpSpPr>
          <p:cNvPr id="141" name="Graphic 7"/>
          <p:cNvGrpSpPr/>
          <p:nvPr/>
        </p:nvGrpSpPr>
        <p:grpSpPr>
          <a:xfrm>
            <a:off x="11078622" y="458786"/>
            <a:ext cx="632991" cy="680887"/>
            <a:chOff x="0" y="0"/>
            <a:chExt cx="632989" cy="680886"/>
          </a:xfrm>
        </p:grpSpPr>
        <p:sp>
          <p:nvSpPr>
            <p:cNvPr id="13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4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42"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143" name="Title Text"/>
          <p:cNvSpPr txBox="1"/>
          <p:nvPr>
            <p:ph type="title"/>
          </p:nvPr>
        </p:nvSpPr>
        <p:spPr>
          <a:xfrm>
            <a:off x="480390" y="1371706"/>
            <a:ext cx="5153928" cy="1365251"/>
          </a:xfrm>
          <a:prstGeom prst="rect">
            <a:avLst/>
          </a:prstGeom>
        </p:spPr>
        <p:txBody>
          <a:bodyPr lIns="45699" tIns="45699" rIns="45699" bIns="45699"/>
          <a:lstStyle>
            <a:lvl1pPr>
              <a:defRPr sz="3000"/>
            </a:lvl1pPr>
          </a:lstStyle>
          <a:p>
            <a:pPr/>
            <a:r>
              <a:t>Title Text</a:t>
            </a:r>
          </a:p>
        </p:txBody>
      </p:sp>
      <p:sp>
        <p:nvSpPr>
          <p:cNvPr id="144" name="Google Shape;30;p12"/>
          <p:cNvSpPr txBox="1"/>
          <p:nvPr>
            <p:ph type="body" sz="quarter" idx="21"/>
          </p:nvPr>
        </p:nvSpPr>
        <p:spPr>
          <a:xfrm>
            <a:off x="1398588" y="3193409"/>
            <a:ext cx="4235730" cy="901701"/>
          </a:xfrm>
          <a:prstGeom prst="rect">
            <a:avLst/>
          </a:prstGeom>
        </p:spPr>
        <p:txBody>
          <a:bodyPr lIns="45699" tIns="45699" rIns="45699" bIns="45699"/>
          <a:lstStyle/>
          <a:p>
            <a:pPr marL="228600">
              <a:defRPr b="0" sz="1300"/>
            </a:pPr>
          </a:p>
        </p:txBody>
      </p:sp>
      <p:sp>
        <p:nvSpPr>
          <p:cNvPr id="145" name="Google Shape;31;p12"/>
          <p:cNvSpPr txBox="1"/>
          <p:nvPr>
            <p:ph type="body" sz="quarter" idx="22"/>
          </p:nvPr>
        </p:nvSpPr>
        <p:spPr>
          <a:xfrm>
            <a:off x="1398588" y="4336410"/>
            <a:ext cx="4235730" cy="901701"/>
          </a:xfrm>
          <a:prstGeom prst="rect">
            <a:avLst/>
          </a:prstGeom>
        </p:spPr>
        <p:txBody>
          <a:bodyPr lIns="45699" tIns="45699" rIns="45699" bIns="45699"/>
          <a:lstStyle/>
          <a:p>
            <a:pPr marL="228600">
              <a:defRPr b="0" sz="1300"/>
            </a:pPr>
          </a:p>
        </p:txBody>
      </p:sp>
      <p:sp>
        <p:nvSpPr>
          <p:cNvPr id="146" name="Google Shape;32;p12"/>
          <p:cNvSpPr txBox="1"/>
          <p:nvPr>
            <p:ph type="body" sz="quarter" idx="23"/>
          </p:nvPr>
        </p:nvSpPr>
        <p:spPr>
          <a:xfrm>
            <a:off x="1398588" y="5479410"/>
            <a:ext cx="4235730" cy="901701"/>
          </a:xfrm>
          <a:prstGeom prst="rect">
            <a:avLst/>
          </a:prstGeom>
        </p:spPr>
        <p:txBody>
          <a:bodyPr lIns="45699" tIns="45699" rIns="45699" bIns="45699"/>
          <a:lstStyle/>
          <a:p>
            <a:pPr marL="228600">
              <a:defRPr b="0" sz="1300"/>
            </a:pPr>
          </a:p>
        </p:txBody>
      </p:sp>
      <p:sp>
        <p:nvSpPr>
          <p:cNvPr id="147" name="Google Shape;33;p12"/>
          <p:cNvSpPr txBox="1"/>
          <p:nvPr>
            <p:ph type="body" sz="quarter" idx="24"/>
          </p:nvPr>
        </p:nvSpPr>
        <p:spPr>
          <a:xfrm>
            <a:off x="7476658" y="3193409"/>
            <a:ext cx="4235731" cy="901701"/>
          </a:xfrm>
          <a:prstGeom prst="rect">
            <a:avLst/>
          </a:prstGeom>
        </p:spPr>
        <p:txBody>
          <a:bodyPr lIns="45699" tIns="45699" rIns="45699" bIns="45699"/>
          <a:lstStyle/>
          <a:p>
            <a:pPr marL="228600">
              <a:defRPr b="0" sz="1300"/>
            </a:pPr>
          </a:p>
        </p:txBody>
      </p:sp>
      <p:sp>
        <p:nvSpPr>
          <p:cNvPr id="148" name="Google Shape;34;p12"/>
          <p:cNvSpPr txBox="1"/>
          <p:nvPr>
            <p:ph type="body" sz="quarter" idx="25"/>
          </p:nvPr>
        </p:nvSpPr>
        <p:spPr>
          <a:xfrm>
            <a:off x="7476658" y="4336410"/>
            <a:ext cx="4235731" cy="901701"/>
          </a:xfrm>
          <a:prstGeom prst="rect">
            <a:avLst/>
          </a:prstGeom>
        </p:spPr>
        <p:txBody>
          <a:bodyPr lIns="45699" tIns="45699" rIns="45699" bIns="45699"/>
          <a:lstStyle/>
          <a:p>
            <a:pPr marL="228600">
              <a:defRPr b="0" sz="1300"/>
            </a:pPr>
          </a:p>
        </p:txBody>
      </p:sp>
      <p:sp>
        <p:nvSpPr>
          <p:cNvPr id="149" name="Google Shape;35;p12"/>
          <p:cNvSpPr txBox="1"/>
          <p:nvPr>
            <p:ph type="body" sz="quarter" idx="26"/>
          </p:nvPr>
        </p:nvSpPr>
        <p:spPr>
          <a:xfrm>
            <a:off x="7476658" y="5479410"/>
            <a:ext cx="4235731" cy="901701"/>
          </a:xfrm>
          <a:prstGeom prst="rect">
            <a:avLst/>
          </a:prstGeom>
        </p:spPr>
        <p:txBody>
          <a:bodyPr lIns="45699" tIns="45699" rIns="45699" bIns="45699"/>
          <a:lstStyle/>
          <a:p>
            <a:pPr marL="228600">
              <a:defRPr b="0" sz="1300"/>
            </a:pPr>
          </a:p>
        </p:txBody>
      </p:sp>
      <p:sp>
        <p:nvSpPr>
          <p:cNvPr id="150"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spTree>
      <p:nvGrpSpPr>
        <p:cNvPr id="1" name=""/>
        <p:cNvGrpSpPr/>
        <p:nvPr/>
      </p:nvGrpSpPr>
      <p:grpSpPr>
        <a:xfrm>
          <a:off x="0" y="0"/>
          <a:ext cx="0" cy="0"/>
          <a:chOff x="0" y="0"/>
          <a:chExt cx="0" cy="0"/>
        </a:xfrm>
      </p:grpSpPr>
      <p:grpSp>
        <p:nvGrpSpPr>
          <p:cNvPr id="161" name="Graphic 7"/>
          <p:cNvGrpSpPr/>
          <p:nvPr/>
        </p:nvGrpSpPr>
        <p:grpSpPr>
          <a:xfrm>
            <a:off x="11078622" y="458786"/>
            <a:ext cx="632991" cy="680887"/>
            <a:chOff x="0" y="0"/>
            <a:chExt cx="632989" cy="680886"/>
          </a:xfrm>
        </p:grpSpPr>
        <p:sp>
          <p:nvSpPr>
            <p:cNvPr id="15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6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62" name="Title Text"/>
          <p:cNvSpPr txBox="1"/>
          <p:nvPr>
            <p:ph type="title"/>
          </p:nvPr>
        </p:nvSpPr>
        <p:spPr>
          <a:xfrm>
            <a:off x="480390" y="1371706"/>
            <a:ext cx="5615611" cy="4101247"/>
          </a:xfrm>
          <a:prstGeom prst="rect">
            <a:avLst/>
          </a:prstGeom>
        </p:spPr>
        <p:txBody>
          <a:bodyPr lIns="45699" tIns="45699" rIns="45699" bIns="45699"/>
          <a:lstStyle>
            <a:lvl1pPr>
              <a:defRPr sz="3000"/>
            </a:lvl1pPr>
          </a:lstStyle>
          <a:p>
            <a:pPr/>
            <a:r>
              <a:t>Title Text</a:t>
            </a:r>
          </a:p>
        </p:txBody>
      </p:sp>
      <p:sp>
        <p:nvSpPr>
          <p:cNvPr id="163" name="Body Level One…"/>
          <p:cNvSpPr txBox="1"/>
          <p:nvPr>
            <p:ph type="body" sz="quarter" idx="1"/>
          </p:nvPr>
        </p:nvSpPr>
        <p:spPr>
          <a:xfrm>
            <a:off x="480390" y="460649"/>
            <a:ext cx="5615611" cy="453750"/>
          </a:xfrm>
          <a:prstGeom prst="rect">
            <a:avLst/>
          </a:prstGeom>
        </p:spPr>
        <p:txBody>
          <a:bodyPr lIns="45699" tIns="45699" rIns="45699" bIns="45699"/>
          <a:lstStyle>
            <a:lvl1pPr marL="228600">
              <a:defRPr b="0" sz="1300"/>
            </a:lvl1pPr>
            <a:lvl2pPr marL="228600" indent="457200">
              <a:defRPr b="0" sz="1300"/>
            </a:lvl2pPr>
            <a:lvl3pPr marL="228600" indent="914400">
              <a:defRPr b="0" sz="1300"/>
            </a:lvl3pPr>
            <a:lvl4pPr marL="228600" indent="1371600">
              <a:defRPr b="0" sz="1300"/>
            </a:lvl4pPr>
            <a:lvl5pPr marL="228600" indent="1828800">
              <a:defRPr b="0" sz="1300"/>
            </a:lvl5pPr>
          </a:lstStyle>
          <a:p>
            <a:pPr/>
            <a:r>
              <a:t>Body Level One</a:t>
            </a:r>
          </a:p>
          <a:p>
            <a:pPr lvl="1"/>
            <a:r>
              <a:t>Body Level Two</a:t>
            </a:r>
          </a:p>
          <a:p>
            <a:pPr lvl="2"/>
            <a:r>
              <a:t>Body Level Three</a:t>
            </a:r>
          </a:p>
          <a:p>
            <a:pPr lvl="3"/>
            <a:r>
              <a:t>Body Level Four</a:t>
            </a:r>
          </a:p>
          <a:p>
            <a:pPr lvl="4"/>
            <a:r>
              <a:t>Body Level Five</a:t>
            </a:r>
          </a:p>
        </p:txBody>
      </p:sp>
      <p:sp>
        <p:nvSpPr>
          <p:cNvPr id="164" name="Google Shape;44;p13"/>
          <p:cNvSpPr txBox="1"/>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b="0" sz="1300"/>
            </a:pPr>
          </a:p>
        </p:txBody>
      </p:sp>
      <p:sp>
        <p:nvSpPr>
          <p:cNvPr id="165"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a:defRPr sz="1300"/>
            </a:pPr>
          </a:p>
        </p:txBody>
      </p:sp>
      <p:sp>
        <p:nvSpPr>
          <p:cNvPr id="16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F1F6"/>
        </a:solidFill>
      </p:bgPr>
    </p:bg>
    <p:spTree>
      <p:nvGrpSpPr>
        <p:cNvPr id="1" name=""/>
        <p:cNvGrpSpPr/>
        <p:nvPr/>
      </p:nvGrpSpPr>
      <p:grpSpPr>
        <a:xfrm>
          <a:off x="0" y="0"/>
          <a:ext cx="0" cy="0"/>
          <a:chOff x="0" y="0"/>
          <a:chExt cx="0" cy="0"/>
        </a:xfrm>
      </p:grpSpPr>
      <p:sp>
        <p:nvSpPr>
          <p:cNvPr id="2" name="Title Text"/>
          <p:cNvSpPr txBox="1"/>
          <p:nvPr>
            <p:ph type="title"/>
          </p:nvPr>
        </p:nvSpPr>
        <p:spPr>
          <a:xfrm>
            <a:off x="3273287" y="2618264"/>
            <a:ext cx="7050156" cy="2387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3" name="Body Level One…"/>
          <p:cNvSpPr txBox="1"/>
          <p:nvPr>
            <p:ph type="body" idx="1" hasCustomPrompt="1"/>
          </p:nvPr>
        </p:nvSpPr>
        <p:spPr>
          <a:xfrm>
            <a:off x="3273287" y="5930348"/>
            <a:ext cx="7050155" cy="9276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MASTER SUBTITLE STYLE</a:t>
            </a:r>
          </a:p>
          <a:p>
            <a:pPr lvl="1"/>
            <a:r>
              <a:t/>
            </a:r>
          </a:p>
          <a:p>
            <a:pPr lvl="2"/>
            <a:r>
              <a:t/>
            </a:r>
          </a:p>
          <a:p>
            <a:pPr lvl="3"/>
            <a:r>
              <a:t/>
            </a:r>
          </a:p>
          <a:p>
            <a:pPr lvl="4"/>
            <a:r>
              <a:t/>
            </a:r>
          </a:p>
        </p:txBody>
      </p:sp>
      <p:pic>
        <p:nvPicPr>
          <p:cNvPr id="4"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5" name="Slide Number"/>
          <p:cNvSpPr txBox="1"/>
          <p:nvPr>
            <p:ph type="sldNum" sz="quarter" idx="2"/>
          </p:nvPr>
        </p:nvSpPr>
        <p:spPr>
          <a:xfrm>
            <a:off x="8427483" y="6206054"/>
            <a:ext cx="310117" cy="300593"/>
          </a:xfrm>
          <a:prstGeom prst="rect">
            <a:avLst/>
          </a:prstGeom>
          <a:ln w="12700">
            <a:miter lim="400000"/>
          </a:ln>
        </p:spPr>
        <p:txBody>
          <a:bodyPr wrap="none" lIns="45718" tIns="45718" rIns="45718" bIns="45718" anchor="ctr">
            <a:spAutoFit/>
          </a:bodyPr>
          <a:lstStyle>
            <a:lvl1pPr algn="r">
              <a:defRPr b="1"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6000" u="none">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Arial"/>
          <a:ea typeface="Arial"/>
          <a:cs typeface="Arial"/>
          <a:sym typeface="Arial"/>
        </a:defRPr>
      </a:lvl1pPr>
      <a:lvl2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Arial"/>
          <a:ea typeface="Arial"/>
          <a:cs typeface="Arial"/>
          <a:sym typeface="Arial"/>
        </a:defRPr>
      </a:lvl2pPr>
      <a:lvl3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Arial"/>
          <a:ea typeface="Arial"/>
          <a:cs typeface="Arial"/>
          <a:sym typeface="Arial"/>
        </a:defRPr>
      </a:lvl3pPr>
      <a:lvl4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Arial"/>
          <a:ea typeface="Arial"/>
          <a:cs typeface="Arial"/>
          <a:sym typeface="Arial"/>
        </a:defRPr>
      </a:lvl4pPr>
      <a:lvl5pPr marL="0" marR="0" indent="0" algn="l" defTabSz="914400" rtl="0" latinLnBrk="0">
        <a:lnSpc>
          <a:spcPct val="90000"/>
        </a:lnSpc>
        <a:spcBef>
          <a:spcPts val="1000"/>
        </a:spcBef>
        <a:spcAft>
          <a:spcPts val="0"/>
        </a:spcAft>
        <a:buClrTx/>
        <a:buSzTx/>
        <a:buFontTx/>
        <a:buNone/>
        <a:tabLst/>
        <a:defRPr b="1" baseline="0" cap="none" i="0" spc="0" strike="noStrike" sz="1600" u="none">
          <a:solidFill>
            <a:srgbClr val="000000"/>
          </a:solidFill>
          <a:uFillTx/>
          <a:latin typeface="Arial"/>
          <a:ea typeface="Arial"/>
          <a:cs typeface="Arial"/>
          <a:sym typeface="Arial"/>
        </a:defRPr>
      </a:lvl5pPr>
      <a:lvl6pPr marL="24892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Arial"/>
          <a:ea typeface="Arial"/>
          <a:cs typeface="Arial"/>
          <a:sym typeface="Arial"/>
        </a:defRPr>
      </a:lvl6pPr>
      <a:lvl7pPr marL="29464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Arial"/>
          <a:ea typeface="Arial"/>
          <a:cs typeface="Arial"/>
          <a:sym typeface="Arial"/>
        </a:defRPr>
      </a:lvl7pPr>
      <a:lvl8pPr marL="34036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Arial"/>
          <a:ea typeface="Arial"/>
          <a:cs typeface="Arial"/>
          <a:sym typeface="Arial"/>
        </a:defRPr>
      </a:lvl8pPr>
      <a:lvl9pPr marL="3860800" marR="0" indent="-203200" algn="l" defTabSz="914400" rtl="0" latinLnBrk="0">
        <a:lnSpc>
          <a:spcPct val="90000"/>
        </a:lnSpc>
        <a:spcBef>
          <a:spcPts val="1000"/>
        </a:spcBef>
        <a:spcAft>
          <a:spcPts val="0"/>
        </a:spcAft>
        <a:buClrTx/>
        <a:buSzPct val="100000"/>
        <a:buFontTx/>
        <a:buChar char="•"/>
        <a:tabLst/>
        <a:defRPr b="1" baseline="0" cap="none" i="0" spc="0" strike="noStrike" sz="16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1" baseline="0" cap="none" i="0" spc="0" strike="noStrike" sz="16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7.png"/><Relationship Id="rId3" Type="http://schemas.openxmlformats.org/officeDocument/2006/relationships/image" Target="../media/image28.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www.w3schools.com/html/html_forms.asp" TargetMode="External"/><Relationship Id="rId3" Type="http://schemas.openxmlformats.org/officeDocument/2006/relationships/hyperlink" Target="https://formspree.io/" TargetMode="External"/><Relationship Id="rId4" Type="http://schemas.openxmlformats.org/officeDocument/2006/relationships/hyperlink" Target="https://www.youtube.com/watch?v=H_MUJ--iAcc"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Title 1"/>
          <p:cNvSpPr txBox="1"/>
          <p:nvPr>
            <p:ph type="ctrTitle"/>
          </p:nvPr>
        </p:nvSpPr>
        <p:spPr>
          <a:xfrm>
            <a:off x="3273287" y="2618264"/>
            <a:ext cx="7050155" cy="2387602"/>
          </a:xfrm>
          <a:prstGeom prst="rect">
            <a:avLst/>
          </a:prstGeom>
        </p:spPr>
        <p:txBody>
          <a:bodyPr/>
          <a:lstStyle>
            <a:lvl1pPr>
              <a:defRPr sz="4800"/>
            </a:lvl1pPr>
          </a:lstStyle>
          <a:p>
            <a:pPr/>
            <a:r>
              <a:t>HTML forms</a:t>
            </a:r>
          </a:p>
        </p:txBody>
      </p:sp>
      <p:sp>
        <p:nvSpPr>
          <p:cNvPr id="444"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Pavel Sucharev</a:t>
            </a:r>
          </a:p>
        </p:txBody>
      </p:sp>
      <p:sp>
        <p:nvSpPr>
          <p:cNvPr id="445" name="Google Shape;102;p1"/>
          <p:cNvSpPr txBox="1"/>
          <p:nvPr/>
        </p:nvSpPr>
        <p:spPr>
          <a:xfrm>
            <a:off x="495617" y="5930346"/>
            <a:ext cx="2267488"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600">
                <a:latin typeface="Arial"/>
                <a:ea typeface="Arial"/>
                <a:cs typeface="Arial"/>
                <a:sym typeface="Arial"/>
              </a:defRPr>
            </a:lvl1pPr>
          </a:lstStyle>
          <a:p>
            <a:pPr/>
            <a:r>
              <a:t>2022</a:t>
            </a:r>
          </a:p>
        </p:txBody>
      </p:sp>
      <p:grpSp>
        <p:nvGrpSpPr>
          <p:cNvPr id="448" name="Google Shape;104;p1"/>
          <p:cNvGrpSpPr/>
          <p:nvPr/>
        </p:nvGrpSpPr>
        <p:grpSpPr>
          <a:xfrm>
            <a:off x="9866239" y="2618264"/>
            <a:ext cx="1835222" cy="464234"/>
            <a:chOff x="0" y="0"/>
            <a:chExt cx="1835220" cy="464233"/>
          </a:xfrm>
        </p:grpSpPr>
        <p:sp>
          <p:nvSpPr>
            <p:cNvPr id="446" name="Rounded Rectangle"/>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sz="1400"/>
              </a:pPr>
            </a:p>
          </p:txBody>
        </p:sp>
        <p:sp>
          <p:nvSpPr>
            <p:cNvPr id="447" name="1 LYGIS"/>
            <p:cNvSpPr txBox="1"/>
            <p:nvPr/>
          </p:nvSpPr>
          <p:spPr>
            <a:xfrm>
              <a:off x="113710" y="81839"/>
              <a:ext cx="1607800" cy="300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600">
                  <a:solidFill>
                    <a:srgbClr val="F0F1F6"/>
                  </a:solidFill>
                </a:defRPr>
              </a:lvl1pPr>
            </a:lstStyle>
            <a:p>
              <a:pPr/>
              <a:r>
                <a:t>1 LYGIS</a:t>
              </a:r>
            </a:p>
          </p:txBody>
        </p:sp>
      </p:grpSp>
      <p:pic>
        <p:nvPicPr>
          <p:cNvPr id="449" name="Picture 9" descr="Picture 9"/>
          <p:cNvPicPr>
            <a:picLocks noChangeAspect="1"/>
          </p:cNvPicPr>
          <p:nvPr>
            <p:ph type="pic" idx="22"/>
          </p:nvPr>
        </p:nvPicPr>
        <p:blipFill>
          <a:blip r:embed="rId2">
            <a:extLst/>
          </a:blip>
          <a:stretch>
            <a:fillRect/>
          </a:stretch>
        </p:blipFill>
        <p:spPr>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Google Shape;125;p3"/>
          <p:cNvSpPr txBox="1"/>
          <p:nvPr>
            <p:ph type="body" idx="1"/>
          </p:nvPr>
        </p:nvSpPr>
        <p:spPr>
          <a:xfrm>
            <a:off x="480400" y="2671875"/>
            <a:ext cx="10859100" cy="3937473"/>
          </a:xfrm>
          <a:prstGeom prst="rect">
            <a:avLst/>
          </a:prstGeom>
        </p:spPr>
        <p:txBody>
          <a:bodyPr/>
          <a:lstStyle/>
          <a:p>
            <a:pPr marL="285750" indent="-28575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type="search"</a:t>
            </a:r>
            <a:r>
              <a:rPr>
                <a:latin typeface="Arial"/>
                <a:ea typeface="Arial"/>
                <a:cs typeface="Arial"/>
                <a:sym typeface="Arial"/>
              </a:rPr>
              <a:t> (for searching)</a:t>
            </a:r>
          </a:p>
          <a:p>
            <a:pPr lvl="1" marL="742950" indent="-228600">
              <a:lnSpc>
                <a:spcPct val="150000"/>
              </a:lnSpc>
              <a:spcBef>
                <a:spcPts val="0"/>
              </a:spcBef>
              <a:buClr>
                <a:srgbClr val="000000"/>
              </a:buClr>
              <a:buSzPts val="1400"/>
              <a:buFont typeface="Helvetica"/>
              <a:buChar char="−"/>
              <a:defRPr sz="1400"/>
            </a:pPr>
            <a:r>
              <a:t>Usually have 'x' in the corner to clean input if incorrect search text was entered.</a:t>
            </a:r>
          </a:p>
        </p:txBody>
      </p:sp>
      <p:pic>
        <p:nvPicPr>
          <p:cNvPr id="489" name="Shape 131" descr="Shape 131"/>
          <p:cNvPicPr>
            <a:picLocks noChangeAspect="1"/>
          </p:cNvPicPr>
          <p:nvPr/>
        </p:nvPicPr>
        <p:blipFill>
          <a:blip r:embed="rId2">
            <a:extLst/>
          </a:blip>
          <a:stretch>
            <a:fillRect/>
          </a:stretch>
        </p:blipFill>
        <p:spPr>
          <a:xfrm>
            <a:off x="482275" y="3771900"/>
            <a:ext cx="9852026" cy="866775"/>
          </a:xfrm>
          <a:prstGeom prst="rect">
            <a:avLst/>
          </a:prstGeom>
          <a:ln w="12700">
            <a:miter lim="400000"/>
          </a:ln>
        </p:spPr>
      </p:pic>
      <p:sp>
        <p:nvSpPr>
          <p:cNvPr id="490"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&lt;input&gt;</a:t>
            </a:r>
          </a:p>
        </p:txBody>
      </p:sp>
      <p:sp>
        <p:nvSpPr>
          <p:cNvPr id="491"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Google Shape;125;p3"/>
          <p:cNvSpPr txBox="1"/>
          <p:nvPr>
            <p:ph type="body" idx="1"/>
          </p:nvPr>
        </p:nvSpPr>
        <p:spPr>
          <a:xfrm>
            <a:off x="480400" y="2671875"/>
            <a:ext cx="10859100" cy="3937473"/>
          </a:xfrm>
          <a:prstGeom prst="rect">
            <a:avLst/>
          </a:prstGeom>
        </p:spPr>
        <p:txBody>
          <a:bodyPr/>
          <a:lstStyle/>
          <a:p>
            <a:pPr marL="285750" indent="-28575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type="url"</a:t>
            </a:r>
            <a:r>
              <a:rPr>
                <a:latin typeface="Arial"/>
                <a:ea typeface="Arial"/>
                <a:cs typeface="Arial"/>
                <a:sym typeface="Arial"/>
              </a:rPr>
              <a:t> (for entering URL address)</a:t>
            </a:r>
          </a:p>
          <a:p>
            <a:pPr lvl="1" marL="742950" indent="-228600">
              <a:lnSpc>
                <a:spcPct val="150000"/>
              </a:lnSpc>
              <a:spcBef>
                <a:spcPts val="0"/>
              </a:spcBef>
              <a:buClr>
                <a:srgbClr val="000000"/>
              </a:buClr>
              <a:buSzPts val="1400"/>
              <a:buFont typeface="Helvetica"/>
              <a:buChar char="−"/>
              <a:defRPr sz="1400"/>
            </a:pPr>
            <a:r>
              <a:t>Allows to submit the form if only a correct URL was entered.</a:t>
            </a:r>
          </a:p>
        </p:txBody>
      </p:sp>
      <p:sp>
        <p:nvSpPr>
          <p:cNvPr id="49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&lt;input&gt;</a:t>
            </a:r>
          </a:p>
        </p:txBody>
      </p:sp>
      <p:sp>
        <p:nvSpPr>
          <p:cNvPr id="495"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496" name="Shape 139" descr="Shape 139"/>
          <p:cNvPicPr>
            <a:picLocks noChangeAspect="1"/>
          </p:cNvPicPr>
          <p:nvPr/>
        </p:nvPicPr>
        <p:blipFill>
          <a:blip r:embed="rId2">
            <a:extLst/>
          </a:blip>
          <a:stretch>
            <a:fillRect/>
          </a:stretch>
        </p:blipFill>
        <p:spPr>
          <a:xfrm>
            <a:off x="482275" y="3775600"/>
            <a:ext cx="8689976" cy="8636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Google Shape;125;p3"/>
          <p:cNvSpPr txBox="1"/>
          <p:nvPr>
            <p:ph type="body" idx="1"/>
          </p:nvPr>
        </p:nvSpPr>
        <p:spPr>
          <a:xfrm>
            <a:off x="480400" y="2671875"/>
            <a:ext cx="10859100" cy="3937473"/>
          </a:xfrm>
          <a:prstGeom prst="rect">
            <a:avLst/>
          </a:prstGeom>
        </p:spPr>
        <p:txBody>
          <a:bodyPr/>
          <a:lstStyle/>
          <a:p>
            <a:pPr marL="0">
              <a:lnSpc>
                <a:spcPct val="150000"/>
              </a:lnSpc>
              <a:spcBef>
                <a:spcPts val="0"/>
              </a:spcBef>
              <a:defRPr sz="1400">
                <a:latin typeface="Courier New"/>
                <a:ea typeface="Courier New"/>
                <a:cs typeface="Courier New"/>
                <a:sym typeface="Courier New"/>
              </a:defRPr>
            </a:pPr>
            <a:r>
              <a:t>&lt;textarea&gt;&lt;/textarea&gt;</a:t>
            </a:r>
            <a:r>
              <a:rPr>
                <a:latin typeface="Arial"/>
                <a:ea typeface="Arial"/>
                <a:cs typeface="Arial"/>
                <a:sym typeface="Arial"/>
              </a:rPr>
              <a:t> – similar like </a:t>
            </a:r>
            <a:r>
              <a:t>&lt;input&gt;</a:t>
            </a:r>
            <a:r>
              <a:rPr>
                <a:latin typeface="Arial"/>
                <a:ea typeface="Arial"/>
                <a:cs typeface="Arial"/>
                <a:sym typeface="Arial"/>
              </a:rPr>
              <a:t>, this tag is also for inputting information, but for multiline text.</a:t>
            </a:r>
          </a:p>
          <a:p>
            <a:pPr marL="0">
              <a:lnSpc>
                <a:spcPct val="150000"/>
              </a:lnSpc>
              <a:spcBef>
                <a:spcPts val="0"/>
              </a:spcBef>
              <a:defRPr sz="1400"/>
            </a:pPr>
          </a:p>
          <a:p>
            <a:pPr marL="0">
              <a:lnSpc>
                <a:spcPct val="150000"/>
              </a:lnSpc>
              <a:spcBef>
                <a:spcPts val="0"/>
              </a:spcBef>
              <a:defRPr sz="1400"/>
            </a:pPr>
            <a:r>
              <a:t>Attributes:</a:t>
            </a:r>
          </a:p>
          <a:p>
            <a:pPr marL="285750" indent="-228600">
              <a:lnSpc>
                <a:spcPct val="150000"/>
              </a:lnSpc>
              <a:spcBef>
                <a:spcPts val="0"/>
              </a:spcBef>
              <a:buClr>
                <a:srgbClr val="000000"/>
              </a:buClr>
              <a:buSzPts val="1400"/>
              <a:buFont typeface="Helvetica"/>
              <a:buChar char="−"/>
              <a:defRPr sz="1400"/>
            </a:pPr>
            <a:r>
              <a:t>Rows – setting the numbers of rows of textare, describes height;</a:t>
            </a:r>
          </a:p>
          <a:p>
            <a:pPr marL="285750" indent="-228600">
              <a:lnSpc>
                <a:spcPct val="150000"/>
              </a:lnSpc>
              <a:spcBef>
                <a:spcPts val="0"/>
              </a:spcBef>
              <a:buClr>
                <a:srgbClr val="000000"/>
              </a:buClr>
              <a:buSzPts val="1400"/>
              <a:buFont typeface="Helvetica"/>
              <a:buChar char="−"/>
              <a:defRPr sz="1400"/>
            </a:pPr>
            <a:r>
              <a:t>Cols – setting the cumber of columns of textarea, describes width.</a:t>
            </a:r>
          </a:p>
          <a:p>
            <a:pPr marL="285750" indent="-228600">
              <a:lnSpc>
                <a:spcPct val="150000"/>
              </a:lnSpc>
              <a:spcBef>
                <a:spcPts val="0"/>
              </a:spcBef>
              <a:buClr>
                <a:srgbClr val="000000"/>
              </a:buClr>
              <a:buSzPts val="1400"/>
              <a:buFont typeface="Helvetica"/>
              <a:buChar char="−"/>
              <a:defRPr b="1" sz="1400">
                <a:solidFill>
                  <a:schemeClr val="accent3"/>
                </a:solidFill>
              </a:defRPr>
            </a:pPr>
          </a:p>
          <a:p>
            <a:pPr marL="0" indent="57150">
              <a:lnSpc>
                <a:spcPct val="150000"/>
              </a:lnSpc>
              <a:spcBef>
                <a:spcPts val="0"/>
              </a:spcBef>
              <a:defRPr b="1" i="1" sz="1400">
                <a:solidFill>
                  <a:schemeClr val="accent3"/>
                </a:solidFill>
              </a:defRPr>
            </a:pPr>
            <a:r>
              <a:t>! Important </a:t>
            </a:r>
            <a:r>
              <a:rPr b="0"/>
              <a:t>– style="resize: none" important if you don't want a textarea to be resizable.</a:t>
            </a:r>
          </a:p>
        </p:txBody>
      </p:sp>
      <p:sp>
        <p:nvSpPr>
          <p:cNvPr id="499"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&lt;textarea&gt;</a:t>
            </a:r>
          </a:p>
        </p:txBody>
      </p:sp>
      <p:sp>
        <p:nvSpPr>
          <p:cNvPr id="500"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01" name="Shape 147" descr="Shape 147"/>
          <p:cNvPicPr>
            <a:picLocks noChangeAspect="1"/>
          </p:cNvPicPr>
          <p:nvPr/>
        </p:nvPicPr>
        <p:blipFill>
          <a:blip r:embed="rId2">
            <a:extLst/>
          </a:blip>
          <a:stretch>
            <a:fillRect/>
          </a:stretch>
        </p:blipFill>
        <p:spPr>
          <a:xfrm>
            <a:off x="920425" y="5229457"/>
            <a:ext cx="6832601" cy="6985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&lt;select&gt;</a:t>
            </a:r>
            <a:r>
              <a:rPr>
                <a:latin typeface="Arial"/>
                <a:ea typeface="Arial"/>
                <a:cs typeface="Arial"/>
                <a:sym typeface="Arial"/>
              </a:rPr>
              <a:t> – allows user to select from several options.</a:t>
            </a:r>
          </a:p>
          <a:p>
            <a:pPr lvl="1" marL="742950" indent="-28575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&lt;option&gt; </a:t>
            </a:r>
          </a:p>
        </p:txBody>
      </p:sp>
      <p:sp>
        <p:nvSpPr>
          <p:cNvPr id="50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forms drop-downs</a:t>
            </a:r>
          </a:p>
        </p:txBody>
      </p:sp>
      <p:sp>
        <p:nvSpPr>
          <p:cNvPr id="505"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06" name="Shape 155" descr="Shape 155"/>
          <p:cNvPicPr>
            <a:picLocks noChangeAspect="1"/>
          </p:cNvPicPr>
          <p:nvPr/>
        </p:nvPicPr>
        <p:blipFill>
          <a:blip r:embed="rId2">
            <a:extLst/>
          </a:blip>
          <a:stretch>
            <a:fillRect/>
          </a:stretch>
        </p:blipFill>
        <p:spPr>
          <a:xfrm>
            <a:off x="815650" y="3848441"/>
            <a:ext cx="8279298" cy="213704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&lt;select&gt;</a:t>
            </a:r>
            <a:r>
              <a:rPr>
                <a:latin typeface="Arial"/>
                <a:ea typeface="Arial"/>
                <a:cs typeface="Arial"/>
                <a:sym typeface="Arial"/>
              </a:rPr>
              <a:t> – main wrapper.</a:t>
            </a:r>
            <a:endParaRPr>
              <a:latin typeface="Arial"/>
              <a:ea typeface="Arial"/>
              <a:cs typeface="Arial"/>
              <a:sym typeface="Arial"/>
            </a:endParaRPr>
          </a:p>
          <a:p>
            <a:pPr lvl="1" marL="742950" indent="-28575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&lt;option&gt; </a:t>
            </a:r>
            <a:r>
              <a:rPr>
                <a:latin typeface="Arial"/>
                <a:ea typeface="Arial"/>
                <a:cs typeface="Arial"/>
                <a:sym typeface="Arial"/>
              </a:rPr>
              <a:t>– children of select.</a:t>
            </a:r>
            <a:endParaRPr>
              <a:latin typeface="Arial"/>
              <a:ea typeface="Arial"/>
              <a:cs typeface="Arial"/>
              <a:sym typeface="Arial"/>
            </a:endParaRPr>
          </a:p>
          <a:p>
            <a:pPr marL="285750" indent="-228600">
              <a:lnSpc>
                <a:spcPct val="150000"/>
              </a:lnSpc>
              <a:spcBef>
                <a:spcPts val="0"/>
              </a:spcBef>
              <a:buClr>
                <a:srgbClr val="000000"/>
              </a:buClr>
              <a:buSzPts val="1400"/>
              <a:buFont typeface="Helvetica"/>
              <a:buChar char="−"/>
              <a:defRPr sz="1400"/>
            </a:pPr>
            <a:r>
              <a:t>Allows client to select one option from several possible.</a:t>
            </a:r>
          </a:p>
        </p:txBody>
      </p:sp>
      <p:sp>
        <p:nvSpPr>
          <p:cNvPr id="509"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forms drop-downs</a:t>
            </a:r>
          </a:p>
        </p:txBody>
      </p:sp>
      <p:sp>
        <p:nvSpPr>
          <p:cNvPr id="510"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11" name="Shape 155" descr="Shape 155"/>
          <p:cNvPicPr>
            <a:picLocks noChangeAspect="1"/>
          </p:cNvPicPr>
          <p:nvPr/>
        </p:nvPicPr>
        <p:blipFill>
          <a:blip r:embed="rId2">
            <a:extLst/>
          </a:blip>
          <a:stretch>
            <a:fillRect/>
          </a:stretch>
        </p:blipFill>
        <p:spPr>
          <a:xfrm>
            <a:off x="815650" y="3848441"/>
            <a:ext cx="8279298" cy="213704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&lt;optgroup&gt;</a:t>
            </a:r>
            <a:r>
              <a:rPr>
                <a:latin typeface="Arial"/>
                <a:ea typeface="Arial"/>
                <a:cs typeface="Arial"/>
                <a:sym typeface="Arial"/>
              </a:rPr>
              <a:t> – to set different selection groups.</a:t>
            </a:r>
          </a:p>
          <a:p>
            <a:pPr marL="285750" indent="-228600">
              <a:lnSpc>
                <a:spcPct val="150000"/>
              </a:lnSpc>
              <a:spcBef>
                <a:spcPts val="0"/>
              </a:spcBef>
              <a:buClr>
                <a:srgbClr val="000000"/>
              </a:buClr>
              <a:buSzPts val="1400"/>
              <a:buFont typeface="Helvetica"/>
              <a:buChar char="−"/>
              <a:defRPr sz="1400"/>
            </a:pPr>
            <a:r>
              <a:t>Attribute [selected] – to preselect a value.</a:t>
            </a:r>
          </a:p>
          <a:p>
            <a:pPr marL="285750" indent="-228600">
              <a:lnSpc>
                <a:spcPct val="150000"/>
              </a:lnSpc>
              <a:spcBef>
                <a:spcPts val="0"/>
              </a:spcBef>
              <a:buClr>
                <a:srgbClr val="000000"/>
              </a:buClr>
              <a:buSzPts val="1400"/>
              <a:buFont typeface="Helvetica"/>
              <a:buChar char="−"/>
              <a:defRPr sz="1400"/>
            </a:pPr>
            <a:r>
              <a:t>Attribute [multiple] – to select several options, goes in </a:t>
            </a:r>
            <a:r>
              <a:rPr>
                <a:latin typeface="Courier New"/>
                <a:ea typeface="Courier New"/>
                <a:cs typeface="Courier New"/>
                <a:sym typeface="Courier New"/>
              </a:rPr>
              <a:t>&lt;select&gt;</a:t>
            </a:r>
            <a:r>
              <a:t> tag.</a:t>
            </a:r>
          </a:p>
        </p:txBody>
      </p:sp>
      <p:sp>
        <p:nvSpPr>
          <p:cNvPr id="51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forms drop-downs</a:t>
            </a:r>
          </a:p>
        </p:txBody>
      </p:sp>
      <p:sp>
        <p:nvSpPr>
          <p:cNvPr id="515"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16" name="Shape 171" descr="Shape 171"/>
          <p:cNvPicPr>
            <a:picLocks noChangeAspect="1"/>
          </p:cNvPicPr>
          <p:nvPr/>
        </p:nvPicPr>
        <p:blipFill>
          <a:blip r:embed="rId2">
            <a:extLst/>
          </a:blip>
          <a:stretch>
            <a:fillRect/>
          </a:stretch>
        </p:blipFill>
        <p:spPr>
          <a:xfrm>
            <a:off x="949000" y="3794657"/>
            <a:ext cx="5220486" cy="266955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pPr>
            <a:r>
              <a:t>New additional to HTML5 </a:t>
            </a:r>
            <a:r>
              <a:rPr>
                <a:latin typeface="Courier New"/>
                <a:ea typeface="Courier New"/>
                <a:cs typeface="Courier New"/>
                <a:sym typeface="Courier New"/>
              </a:rPr>
              <a:t>&lt;datalist&gt;</a:t>
            </a:r>
            <a:r>
              <a:t> tag.</a:t>
            </a:r>
          </a:p>
          <a:p>
            <a:pPr marL="285750" indent="-228600">
              <a:lnSpc>
                <a:spcPct val="150000"/>
              </a:lnSpc>
              <a:spcBef>
                <a:spcPts val="0"/>
              </a:spcBef>
              <a:buClr>
                <a:srgbClr val="000000"/>
              </a:buClr>
              <a:buSzPts val="1400"/>
              <a:buFont typeface="Helvetica"/>
              <a:buChar char="−"/>
              <a:defRPr sz="1400"/>
            </a:pPr>
            <a:r>
              <a:t>Allows to show the users possible options once they start typing input text.</a:t>
            </a:r>
          </a:p>
          <a:p>
            <a:pPr marL="285750" indent="-228600">
              <a:lnSpc>
                <a:spcPct val="150000"/>
              </a:lnSpc>
              <a:spcBef>
                <a:spcPts val="0"/>
              </a:spcBef>
              <a:buClr>
                <a:srgbClr val="000000"/>
              </a:buClr>
              <a:buSzPts val="1400"/>
              <a:buFont typeface="Helvetica"/>
              <a:buChar char="−"/>
              <a:defRPr sz="1400"/>
            </a:pPr>
            <a:r>
              <a:t>Not fully supported in all browsers.</a:t>
            </a:r>
          </a:p>
        </p:txBody>
      </p:sp>
      <p:sp>
        <p:nvSpPr>
          <p:cNvPr id="519" name="Google Shape;123;p3"/>
          <p:cNvSpPr txBox="1"/>
          <p:nvPr>
            <p:ph type="title"/>
          </p:nvPr>
        </p:nvSpPr>
        <p:spPr>
          <a:xfrm>
            <a:off x="480400" y="1371699"/>
            <a:ext cx="10800900" cy="1300201"/>
          </a:xfrm>
          <a:prstGeom prst="rect">
            <a:avLst/>
          </a:prstGeom>
        </p:spPr>
        <p:txBody>
          <a:bodyPr/>
          <a:lstStyle/>
          <a:p>
            <a:pPr>
              <a:lnSpc>
                <a:spcPct val="100000"/>
              </a:lnSpc>
              <a:defRPr sz="3200"/>
            </a:pPr>
            <a:r>
              <a:t>HTML forms drop-downs </a:t>
            </a:r>
            <a:r>
              <a:rPr>
                <a:solidFill>
                  <a:schemeClr val="accent3"/>
                </a:solidFill>
              </a:rPr>
              <a:t>&lt;datalist&gt; new!</a:t>
            </a:r>
          </a:p>
        </p:txBody>
      </p:sp>
      <p:sp>
        <p:nvSpPr>
          <p:cNvPr id="520"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21" name="Shape 179" descr="Shape 179"/>
          <p:cNvPicPr>
            <a:picLocks noChangeAspect="1"/>
          </p:cNvPicPr>
          <p:nvPr/>
        </p:nvPicPr>
        <p:blipFill>
          <a:blip r:embed="rId2">
            <a:extLst/>
          </a:blip>
          <a:stretch>
            <a:fillRect/>
          </a:stretch>
        </p:blipFill>
        <p:spPr>
          <a:xfrm>
            <a:off x="910900" y="3824692"/>
            <a:ext cx="5580361" cy="244431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pPr>
            <a:r>
              <a:t>Radio buttons.</a:t>
            </a:r>
          </a:p>
          <a:p>
            <a:pPr marL="285750" indent="-228600">
              <a:lnSpc>
                <a:spcPct val="150000"/>
              </a:lnSpc>
              <a:spcBef>
                <a:spcPts val="0"/>
              </a:spcBef>
              <a:buClr>
                <a:srgbClr val="000000"/>
              </a:buClr>
              <a:buSzPts val="1400"/>
              <a:buFont typeface="Helvetica"/>
              <a:buChar char="−"/>
              <a:defRPr sz="1400"/>
            </a:pPr>
            <a:r>
              <a:t>Check boxes.</a:t>
            </a:r>
          </a:p>
          <a:p>
            <a:pPr marL="285750" indent="-228600">
              <a:lnSpc>
                <a:spcPct val="150000"/>
              </a:lnSpc>
              <a:spcBef>
                <a:spcPts val="0"/>
              </a:spcBef>
              <a:buClr>
                <a:srgbClr val="000000"/>
              </a:buClr>
              <a:buSzPts val="1400"/>
              <a:buFont typeface="Helvetica"/>
              <a:buChar char="−"/>
              <a:defRPr sz="1400"/>
            </a:pPr>
          </a:p>
          <a:p>
            <a:pPr marL="0" indent="57150">
              <a:lnSpc>
                <a:spcPct val="150000"/>
              </a:lnSpc>
              <a:spcBef>
                <a:spcPts val="0"/>
              </a:spcBef>
              <a:defRPr b="1" i="1" sz="1400">
                <a:solidFill>
                  <a:schemeClr val="accent3"/>
                </a:solidFill>
              </a:defRPr>
            </a:pPr>
            <a:r>
              <a:t>! Important</a:t>
            </a:r>
            <a:r>
              <a:rPr b="0"/>
              <a:t> if checkable item is not checked and form is submitted nothing is sent to the server, compared to the simple input, where we always send the input name at least.</a:t>
            </a:r>
          </a:p>
        </p:txBody>
      </p:sp>
      <p:sp>
        <p:nvSpPr>
          <p:cNvPr id="52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forms checkable items</a:t>
            </a:r>
          </a:p>
        </p:txBody>
      </p:sp>
      <p:sp>
        <p:nvSpPr>
          <p:cNvPr id="525"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pPr>
            <a:r>
              <a:t>To make a checkbox input, </a:t>
            </a:r>
            <a:r>
              <a:rPr>
                <a:latin typeface="Courier New"/>
                <a:ea typeface="Courier New"/>
                <a:cs typeface="Courier New"/>
                <a:sym typeface="Courier New"/>
              </a:rPr>
              <a:t>type="checkbox"</a:t>
            </a:r>
            <a:r>
              <a:t> must be provided.</a:t>
            </a:r>
          </a:p>
        </p:txBody>
      </p:sp>
      <p:sp>
        <p:nvSpPr>
          <p:cNvPr id="52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checkbox</a:t>
            </a:r>
          </a:p>
        </p:txBody>
      </p:sp>
      <p:sp>
        <p:nvSpPr>
          <p:cNvPr id="529"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30" name="Shape 194" descr="Shape 194"/>
          <p:cNvPicPr>
            <a:picLocks noChangeAspect="1"/>
          </p:cNvPicPr>
          <p:nvPr/>
        </p:nvPicPr>
        <p:blipFill>
          <a:blip r:embed="rId2">
            <a:extLst/>
          </a:blip>
          <a:stretch>
            <a:fillRect/>
          </a:stretch>
        </p:blipFill>
        <p:spPr>
          <a:xfrm>
            <a:off x="946150" y="3431008"/>
            <a:ext cx="9775825" cy="59356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pPr>
            <a:r>
              <a:t>To make a radio button, </a:t>
            </a:r>
            <a:r>
              <a:rPr>
                <a:latin typeface="Courier New"/>
                <a:ea typeface="Courier New"/>
                <a:cs typeface="Courier New"/>
                <a:sym typeface="Courier New"/>
              </a:rPr>
              <a:t>type="radio" </a:t>
            </a:r>
            <a:r>
              <a:t>must be provided.</a:t>
            </a:r>
          </a:p>
          <a:p>
            <a:pPr marL="285750" indent="-228600">
              <a:lnSpc>
                <a:spcPct val="150000"/>
              </a:lnSpc>
              <a:spcBef>
                <a:spcPts val="0"/>
              </a:spcBef>
              <a:buClr>
                <a:srgbClr val="000000"/>
              </a:buClr>
              <a:buSzPts val="1400"/>
              <a:buFont typeface="Helvetica"/>
              <a:buChar char="−"/>
              <a:defRPr sz="1400"/>
            </a:pPr>
          </a:p>
          <a:p>
            <a:pPr marL="0" indent="57150">
              <a:lnSpc>
                <a:spcPct val="150000"/>
              </a:lnSpc>
              <a:spcBef>
                <a:spcPts val="0"/>
              </a:spcBef>
              <a:defRPr b="1" i="1" sz="1400">
                <a:solidFill>
                  <a:schemeClr val="accent3"/>
                </a:solidFill>
              </a:defRPr>
            </a:pPr>
            <a:r>
              <a:t>! Important</a:t>
            </a:r>
            <a:r>
              <a:rPr b="0"/>
              <a:t> If several radio button inputs has the same [name] attribute, only one checkbox can be marked.</a:t>
            </a:r>
          </a:p>
        </p:txBody>
      </p:sp>
      <p:sp>
        <p:nvSpPr>
          <p:cNvPr id="533"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radio button</a:t>
            </a:r>
          </a:p>
        </p:txBody>
      </p:sp>
      <p:sp>
        <p:nvSpPr>
          <p:cNvPr id="534"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35" name="Shape 202" descr="Shape 202"/>
          <p:cNvPicPr>
            <a:picLocks noChangeAspect="1"/>
          </p:cNvPicPr>
          <p:nvPr/>
        </p:nvPicPr>
        <p:blipFill>
          <a:blip r:embed="rId2">
            <a:extLst/>
          </a:blip>
          <a:stretch>
            <a:fillRect/>
          </a:stretch>
        </p:blipFill>
        <p:spPr>
          <a:xfrm>
            <a:off x="853750" y="3958499"/>
            <a:ext cx="9194801" cy="9207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forms</a:t>
            </a:r>
          </a:p>
        </p:txBody>
      </p:sp>
      <p:sp>
        <p:nvSpPr>
          <p:cNvPr id="452"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53"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a:lnSpc>
                <a:spcPct val="150000"/>
              </a:lnSpc>
              <a:spcBef>
                <a:spcPts val="0"/>
              </a:spcBef>
              <a:defRPr b="0" sz="1400"/>
            </a:pPr>
            <a:r>
              <a:t>What's HTML form?</a:t>
            </a:r>
          </a:p>
          <a:p>
            <a:pPr marL="285750" indent="-285750">
              <a:lnSpc>
                <a:spcPct val="150000"/>
              </a:lnSpc>
              <a:spcBef>
                <a:spcPts val="0"/>
              </a:spcBef>
              <a:buClr>
                <a:srgbClr val="000000"/>
              </a:buClr>
              <a:buSzPts val="1400"/>
              <a:buFont typeface="Arial"/>
              <a:buChar char="−"/>
              <a:defRPr b="0" sz="1400"/>
            </a:pPr>
            <a:r>
              <a:t>User input data and interact with the website.</a:t>
            </a:r>
          </a:p>
          <a:p>
            <a:pPr marL="285750" indent="-285750">
              <a:lnSpc>
                <a:spcPct val="150000"/>
              </a:lnSpc>
              <a:spcBef>
                <a:spcPts val="0"/>
              </a:spcBef>
              <a:buClr>
                <a:srgbClr val="000000"/>
              </a:buClr>
              <a:buSzPts val="1400"/>
              <a:buFont typeface="Arial"/>
              <a:buChar char="−"/>
              <a:defRPr b="0" sz="1400"/>
            </a:pPr>
            <a:r>
              <a:t>The data from website is sent to the server/backend.</a:t>
            </a:r>
          </a:p>
          <a:p>
            <a:pPr marL="285750" indent="-285750">
              <a:lnSpc>
                <a:spcPct val="150000"/>
              </a:lnSpc>
              <a:spcBef>
                <a:spcPts val="0"/>
              </a:spcBef>
              <a:buClr>
                <a:srgbClr val="000000"/>
              </a:buClr>
              <a:buSzPts val="1400"/>
              <a:buFont typeface="Arial"/>
              <a:buChar char="−"/>
              <a:defRPr b="0" sz="1400"/>
            </a:pPr>
            <a:r>
              <a:t>Forms can have multiple widgets: select boxes, buttons, checkboxes, or radio buttons.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type="number"</a:t>
            </a:r>
            <a:r>
              <a:rPr>
                <a:latin typeface="Arial"/>
                <a:ea typeface="Arial"/>
                <a:cs typeface="Arial"/>
                <a:sym typeface="Arial"/>
              </a:rPr>
              <a:t>, for creating an </a:t>
            </a:r>
            <a:r>
              <a:t>&lt;input&gt;</a:t>
            </a:r>
            <a:r>
              <a:rPr>
                <a:latin typeface="Arial"/>
                <a:ea typeface="Arial"/>
                <a:cs typeface="Arial"/>
                <a:sym typeface="Arial"/>
              </a:rPr>
              <a:t> that accepts only the numbers.</a:t>
            </a:r>
          </a:p>
          <a:p>
            <a:pPr marL="285750" indent="-228600">
              <a:lnSpc>
                <a:spcPct val="150000"/>
              </a:lnSpc>
              <a:spcBef>
                <a:spcPts val="0"/>
              </a:spcBef>
              <a:buClr>
                <a:srgbClr val="000000"/>
              </a:buClr>
              <a:buSzPts val="1400"/>
              <a:buFont typeface="Helvetica"/>
              <a:buChar char="−"/>
              <a:defRPr sz="1400"/>
            </a:pPr>
            <a:r>
              <a:t>Constraining the value with attributes [min], [max].</a:t>
            </a:r>
          </a:p>
          <a:p>
            <a:pPr marL="285750" indent="-228600">
              <a:lnSpc>
                <a:spcPct val="150000"/>
              </a:lnSpc>
              <a:spcBef>
                <a:spcPts val="0"/>
              </a:spcBef>
              <a:buClr>
                <a:srgbClr val="000000"/>
              </a:buClr>
              <a:buSzPts val="1400"/>
              <a:buFont typeface="Helvetica"/>
              <a:buChar char="−"/>
              <a:defRPr sz="1400"/>
            </a:pPr>
            <a:r>
              <a:t>Stepper [step] – change value by 1 or 2, or 3.</a:t>
            </a:r>
          </a:p>
        </p:txBody>
      </p:sp>
      <p:sp>
        <p:nvSpPr>
          <p:cNvPr id="53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Numbers</a:t>
            </a:r>
          </a:p>
        </p:txBody>
      </p:sp>
      <p:sp>
        <p:nvSpPr>
          <p:cNvPr id="539"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40" name="Shape 210" descr="Shape 210"/>
          <p:cNvPicPr>
            <a:picLocks noChangeAspect="1"/>
          </p:cNvPicPr>
          <p:nvPr/>
        </p:nvPicPr>
        <p:blipFill>
          <a:blip r:embed="rId2">
            <a:extLst/>
          </a:blip>
          <a:stretch>
            <a:fillRect/>
          </a:stretch>
        </p:blipFill>
        <p:spPr>
          <a:xfrm>
            <a:off x="857275" y="3956058"/>
            <a:ext cx="10560700" cy="75831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type="range"</a:t>
            </a:r>
            <a:r>
              <a:rPr>
                <a:latin typeface="Arial"/>
                <a:ea typeface="Arial"/>
                <a:cs typeface="Arial"/>
                <a:sym typeface="Arial"/>
              </a:rPr>
              <a:t>, allows to create a slider, when exact value is not important.</a:t>
            </a:r>
          </a:p>
        </p:txBody>
      </p:sp>
      <p:sp>
        <p:nvSpPr>
          <p:cNvPr id="543"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Slider</a:t>
            </a:r>
          </a:p>
        </p:txBody>
      </p:sp>
      <p:sp>
        <p:nvSpPr>
          <p:cNvPr id="544"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45" name="Shape 218" descr="Shape 218"/>
          <p:cNvPicPr>
            <a:picLocks noChangeAspect="1"/>
          </p:cNvPicPr>
          <p:nvPr/>
        </p:nvPicPr>
        <p:blipFill>
          <a:blip r:embed="rId2">
            <a:extLst/>
          </a:blip>
          <a:stretch>
            <a:fillRect/>
          </a:stretch>
        </p:blipFill>
        <p:spPr>
          <a:xfrm>
            <a:off x="746126" y="3424682"/>
            <a:ext cx="10528300" cy="724647"/>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type=“datetime-local"</a:t>
            </a:r>
            <a:r>
              <a:rPr>
                <a:latin typeface="Arial"/>
                <a:ea typeface="Arial"/>
                <a:cs typeface="Arial"/>
                <a:sym typeface="Arial"/>
              </a:rPr>
              <a:t>, </a:t>
            </a:r>
            <a:r>
              <a:t>type="month"</a:t>
            </a:r>
            <a:r>
              <a:rPr>
                <a:latin typeface="Arial"/>
                <a:ea typeface="Arial"/>
                <a:cs typeface="Arial"/>
                <a:sym typeface="Arial"/>
              </a:rPr>
              <a:t>, </a:t>
            </a:r>
            <a:r>
              <a:t>type="time"</a:t>
            </a:r>
            <a:r>
              <a:rPr>
                <a:latin typeface="Arial"/>
                <a:ea typeface="Arial"/>
                <a:cs typeface="Arial"/>
                <a:sym typeface="Arial"/>
              </a:rPr>
              <a:t>, </a:t>
            </a:r>
            <a:r>
              <a:t>type="week" </a:t>
            </a:r>
          </a:p>
        </p:txBody>
      </p:sp>
      <p:sp>
        <p:nvSpPr>
          <p:cNvPr id="54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data and time picker</a:t>
            </a:r>
          </a:p>
        </p:txBody>
      </p:sp>
      <p:sp>
        <p:nvSpPr>
          <p:cNvPr id="549"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grpSp>
        <p:nvGrpSpPr>
          <p:cNvPr id="554" name="Group 1"/>
          <p:cNvGrpSpPr/>
          <p:nvPr/>
        </p:nvGrpSpPr>
        <p:grpSpPr>
          <a:xfrm>
            <a:off x="1022349" y="3426516"/>
            <a:ext cx="7394579" cy="2894907"/>
            <a:chOff x="0" y="0"/>
            <a:chExt cx="7394577" cy="2894905"/>
          </a:xfrm>
        </p:grpSpPr>
        <p:pic>
          <p:nvPicPr>
            <p:cNvPr id="550" name="Shape 226" descr="Shape 226"/>
            <p:cNvPicPr>
              <a:picLocks noChangeAspect="1"/>
            </p:cNvPicPr>
            <p:nvPr/>
          </p:nvPicPr>
          <p:blipFill>
            <a:blip r:embed="rId2">
              <a:extLst/>
            </a:blip>
            <a:stretch>
              <a:fillRect/>
            </a:stretch>
          </p:blipFill>
          <p:spPr>
            <a:xfrm>
              <a:off x="0" y="-1"/>
              <a:ext cx="7394578" cy="598055"/>
            </a:xfrm>
            <a:prstGeom prst="rect">
              <a:avLst/>
            </a:prstGeom>
            <a:ln w="12700" cap="flat">
              <a:noFill/>
              <a:miter lim="400000"/>
            </a:ln>
            <a:effectLst/>
          </p:spPr>
        </p:pic>
        <p:pic>
          <p:nvPicPr>
            <p:cNvPr id="551" name="Shape 227" descr="Shape 227"/>
            <p:cNvPicPr>
              <a:picLocks noChangeAspect="1"/>
            </p:cNvPicPr>
            <p:nvPr/>
          </p:nvPicPr>
          <p:blipFill>
            <a:blip r:embed="rId3">
              <a:extLst/>
            </a:blip>
            <a:stretch>
              <a:fillRect/>
            </a:stretch>
          </p:blipFill>
          <p:spPr>
            <a:xfrm>
              <a:off x="0" y="724366"/>
              <a:ext cx="6502128" cy="647356"/>
            </a:xfrm>
            <a:prstGeom prst="rect">
              <a:avLst/>
            </a:prstGeom>
            <a:ln w="12700" cap="flat">
              <a:noFill/>
              <a:miter lim="400000"/>
            </a:ln>
            <a:effectLst/>
          </p:spPr>
        </p:pic>
        <p:pic>
          <p:nvPicPr>
            <p:cNvPr id="552" name="Shape 228" descr="Shape 228"/>
            <p:cNvPicPr>
              <a:picLocks noChangeAspect="1"/>
            </p:cNvPicPr>
            <p:nvPr/>
          </p:nvPicPr>
          <p:blipFill>
            <a:blip r:embed="rId4">
              <a:extLst/>
            </a:blip>
            <a:stretch>
              <a:fillRect/>
            </a:stretch>
          </p:blipFill>
          <p:spPr>
            <a:xfrm>
              <a:off x="0" y="1498035"/>
              <a:ext cx="5994312" cy="713284"/>
            </a:xfrm>
            <a:prstGeom prst="rect">
              <a:avLst/>
            </a:prstGeom>
            <a:ln w="12700" cap="flat">
              <a:noFill/>
              <a:miter lim="400000"/>
            </a:ln>
            <a:effectLst/>
          </p:spPr>
        </p:pic>
        <p:pic>
          <p:nvPicPr>
            <p:cNvPr id="553" name="Shape 229" descr="Shape 229"/>
            <p:cNvPicPr>
              <a:picLocks noChangeAspect="1"/>
            </p:cNvPicPr>
            <p:nvPr/>
          </p:nvPicPr>
          <p:blipFill>
            <a:blip r:embed="rId5">
              <a:extLst/>
            </a:blip>
            <a:stretch>
              <a:fillRect/>
            </a:stretch>
          </p:blipFill>
          <p:spPr>
            <a:xfrm>
              <a:off x="0" y="2337631"/>
              <a:ext cx="5158330" cy="55727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pPr>
            <a:r>
              <a:t>a color widget allows user to pick up a color, </a:t>
            </a:r>
            <a:r>
              <a:rPr>
                <a:latin typeface="Courier New"/>
                <a:ea typeface="Courier New"/>
                <a:cs typeface="Courier New"/>
                <a:sym typeface="Courier New"/>
              </a:rPr>
              <a:t>type="color"</a:t>
            </a:r>
          </a:p>
        </p:txBody>
      </p:sp>
      <p:sp>
        <p:nvSpPr>
          <p:cNvPr id="557"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Color picker</a:t>
            </a:r>
          </a:p>
        </p:txBody>
      </p:sp>
      <p:sp>
        <p:nvSpPr>
          <p:cNvPr id="558"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59" name="Shape 237" descr="Shape 237"/>
          <p:cNvPicPr>
            <a:picLocks noChangeAspect="1"/>
          </p:cNvPicPr>
          <p:nvPr/>
        </p:nvPicPr>
        <p:blipFill>
          <a:blip r:embed="rId2">
            <a:extLst/>
          </a:blip>
          <a:stretch>
            <a:fillRect/>
          </a:stretch>
        </p:blipFill>
        <p:spPr>
          <a:xfrm>
            <a:off x="746125" y="3427741"/>
            <a:ext cx="9001125" cy="8636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pPr>
            <a:r>
              <a:t>a color widget allows user to upload files, </a:t>
            </a:r>
            <a:r>
              <a:rPr>
                <a:latin typeface="Courier New"/>
                <a:ea typeface="Courier New"/>
                <a:cs typeface="Courier New"/>
                <a:sym typeface="Courier New"/>
              </a:rPr>
              <a:t>type="file"</a:t>
            </a:r>
          </a:p>
        </p:txBody>
      </p:sp>
      <p:sp>
        <p:nvSpPr>
          <p:cNvPr id="562"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file picker</a:t>
            </a:r>
          </a:p>
        </p:txBody>
      </p:sp>
      <p:sp>
        <p:nvSpPr>
          <p:cNvPr id="563"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64" name="Shape 245" descr="Shape 245"/>
          <p:cNvPicPr>
            <a:picLocks noChangeAspect="1"/>
          </p:cNvPicPr>
          <p:nvPr/>
        </p:nvPicPr>
        <p:blipFill>
          <a:blip r:embed="rId2">
            <a:extLst/>
          </a:blip>
          <a:stretch>
            <a:fillRect/>
          </a:stretch>
        </p:blipFill>
        <p:spPr>
          <a:xfrm>
            <a:off x="850900" y="3361066"/>
            <a:ext cx="10061579" cy="72628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Google Shape;125;p3"/>
          <p:cNvSpPr txBox="1"/>
          <p:nvPr>
            <p:ph type="body" idx="1"/>
          </p:nvPr>
        </p:nvSpPr>
        <p:spPr>
          <a:xfrm>
            <a:off x="480400" y="2671875"/>
            <a:ext cx="10859100" cy="3937473"/>
          </a:xfrm>
          <a:prstGeom prst="rect">
            <a:avLst/>
          </a:prstGeom>
        </p:spPr>
        <p:txBody>
          <a:bodyPr/>
          <a:lstStyle/>
          <a:p>
            <a:pPr marL="285750" indent="-228600">
              <a:lnSpc>
                <a:spcPct val="150000"/>
              </a:lnSpc>
              <a:spcBef>
                <a:spcPts val="0"/>
              </a:spcBef>
              <a:buClr>
                <a:srgbClr val="000000"/>
              </a:buClr>
              <a:buSzPts val="1400"/>
              <a:buFont typeface="Helvetica"/>
              <a:buChar char="−"/>
              <a:defRPr sz="1400"/>
            </a:pPr>
            <a:r>
              <a:t>a progress bar widget allows user to see the progress.</a:t>
            </a:r>
          </a:p>
          <a:p>
            <a:pPr marL="285750" indent="-228600">
              <a:lnSpc>
                <a:spcPct val="150000"/>
              </a:lnSpc>
              <a:spcBef>
                <a:spcPts val="0"/>
              </a:spcBef>
              <a:buClr>
                <a:srgbClr val="000000"/>
              </a:buClr>
              <a:buSzPts val="1400"/>
              <a:buFont typeface="Helvetica"/>
              <a:buChar char="−"/>
              <a:defRPr sz="1400">
                <a:latin typeface="Courier New"/>
                <a:ea typeface="Courier New"/>
                <a:cs typeface="Courier New"/>
                <a:sym typeface="Courier New"/>
              </a:defRPr>
            </a:pPr>
            <a:r>
              <a:t>&lt;progress&gt;&lt;/progress&gt;</a:t>
            </a:r>
          </a:p>
          <a:p>
            <a:pPr marL="285750" indent="-228600">
              <a:lnSpc>
                <a:spcPct val="150000"/>
              </a:lnSpc>
              <a:spcBef>
                <a:spcPts val="0"/>
              </a:spcBef>
              <a:buClr>
                <a:srgbClr val="000000"/>
              </a:buClr>
              <a:buSzPts val="1400"/>
              <a:buFont typeface="Helvetica"/>
              <a:buChar char="−"/>
              <a:defRPr sz="1400"/>
            </a:pPr>
            <a:r>
              <a:t>Setting [max], [min] as percentage.</a:t>
            </a:r>
          </a:p>
        </p:txBody>
      </p:sp>
      <p:sp>
        <p:nvSpPr>
          <p:cNvPr id="567"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progress bar</a:t>
            </a:r>
          </a:p>
        </p:txBody>
      </p:sp>
      <p:sp>
        <p:nvSpPr>
          <p:cNvPr id="568"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69" name="Shape 253" descr="Shape 253"/>
          <p:cNvPicPr>
            <a:picLocks noChangeAspect="1"/>
          </p:cNvPicPr>
          <p:nvPr/>
        </p:nvPicPr>
        <p:blipFill>
          <a:blip r:embed="rId2">
            <a:extLst/>
          </a:blip>
          <a:stretch>
            <a:fillRect/>
          </a:stretch>
        </p:blipFill>
        <p:spPr>
          <a:xfrm>
            <a:off x="939475" y="3956117"/>
            <a:ext cx="8464551" cy="89535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Google Shape;125;p3"/>
          <p:cNvSpPr txBox="1"/>
          <p:nvPr>
            <p:ph type="body" idx="1"/>
          </p:nvPr>
        </p:nvSpPr>
        <p:spPr>
          <a:xfrm>
            <a:off x="480400" y="2671875"/>
            <a:ext cx="10859100" cy="3937473"/>
          </a:xfrm>
          <a:prstGeom prst="rect">
            <a:avLst/>
          </a:prstGeom>
        </p:spPr>
        <p:txBody>
          <a:bodyPr/>
          <a:lstStyle/>
          <a:p>
            <a:pPr marL="0" indent="57150">
              <a:lnSpc>
                <a:spcPct val="150000"/>
              </a:lnSpc>
              <a:spcBef>
                <a:spcPts val="0"/>
              </a:spcBef>
              <a:defRPr sz="1400"/>
            </a:pPr>
            <a:r>
              <a:t>Allows for the client to </a:t>
            </a:r>
            <a:r>
              <a:rPr b="1"/>
              <a:t>SEND </a:t>
            </a:r>
            <a:r>
              <a:t>data to the server.</a:t>
            </a:r>
          </a:p>
          <a:p>
            <a:pPr marL="0" indent="57150">
              <a:lnSpc>
                <a:spcPct val="150000"/>
              </a:lnSpc>
              <a:spcBef>
                <a:spcPts val="0"/>
              </a:spcBef>
              <a:defRPr sz="1400"/>
            </a:pPr>
          </a:p>
          <a:p>
            <a:pPr marL="0" indent="57150">
              <a:lnSpc>
                <a:spcPct val="150000"/>
              </a:lnSpc>
              <a:spcBef>
                <a:spcPts val="0"/>
              </a:spcBef>
              <a:defRPr sz="1400"/>
            </a:pPr>
            <a:r>
              <a:t>Accepts 3 types:</a:t>
            </a:r>
          </a:p>
          <a:p>
            <a:pPr marL="285750" indent="-228600">
              <a:lnSpc>
                <a:spcPct val="150000"/>
              </a:lnSpc>
              <a:spcBef>
                <a:spcPts val="0"/>
              </a:spcBef>
              <a:buClr>
                <a:srgbClr val="000000"/>
              </a:buClr>
              <a:buSzPts val="1400"/>
              <a:buFont typeface="Helvetica"/>
              <a:buChar char="−"/>
              <a:defRPr sz="1400"/>
            </a:pPr>
            <a:r>
              <a:t>Submit – for submitting a form, sending data;</a:t>
            </a:r>
          </a:p>
          <a:p>
            <a:pPr marL="285750" indent="-228600">
              <a:lnSpc>
                <a:spcPct val="150000"/>
              </a:lnSpc>
              <a:spcBef>
                <a:spcPts val="0"/>
              </a:spcBef>
              <a:buClr>
                <a:srgbClr val="000000"/>
              </a:buClr>
              <a:buSzPts val="1400"/>
              <a:buFont typeface="Helvetica"/>
              <a:buChar char="−"/>
              <a:defRPr sz="1400"/>
            </a:pPr>
            <a:r>
              <a:t>Reset – resets all forms inputs;</a:t>
            </a:r>
          </a:p>
          <a:p>
            <a:pPr marL="285750" indent="-228600">
              <a:lnSpc>
                <a:spcPct val="150000"/>
              </a:lnSpc>
              <a:spcBef>
                <a:spcPts val="0"/>
              </a:spcBef>
              <a:buClr>
                <a:srgbClr val="000000"/>
              </a:buClr>
              <a:buSzPts val="1400"/>
              <a:buFont typeface="Helvetica"/>
              <a:buChar char="−"/>
              <a:defRPr sz="1400"/>
            </a:pPr>
            <a:r>
              <a:t>Button – </a:t>
            </a:r>
            <a:r>
              <a:rPr i="1">
                <a:solidFill>
                  <a:schemeClr val="accent6"/>
                </a:solidFill>
              </a:rPr>
              <a:t>does nothing!</a:t>
            </a:r>
          </a:p>
        </p:txBody>
      </p:sp>
      <p:sp>
        <p:nvSpPr>
          <p:cNvPr id="572"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&lt;button&gt;&lt;/button&gt;</a:t>
            </a:r>
          </a:p>
        </p:txBody>
      </p:sp>
      <p:sp>
        <p:nvSpPr>
          <p:cNvPr id="573"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74" name="Shape 261" descr="Shape 261"/>
          <p:cNvPicPr>
            <a:picLocks noChangeAspect="1"/>
          </p:cNvPicPr>
          <p:nvPr/>
        </p:nvPicPr>
        <p:blipFill>
          <a:blip r:embed="rId2">
            <a:extLst/>
          </a:blip>
          <a:stretch>
            <a:fillRect/>
          </a:stretch>
        </p:blipFill>
        <p:spPr>
          <a:xfrm>
            <a:off x="860297" y="4855109"/>
            <a:ext cx="7233044" cy="129845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Google Shape;125;p3"/>
          <p:cNvSpPr txBox="1"/>
          <p:nvPr>
            <p:ph type="body" idx="1"/>
          </p:nvPr>
        </p:nvSpPr>
        <p:spPr>
          <a:xfrm>
            <a:off x="480400" y="2671875"/>
            <a:ext cx="10859100" cy="3937473"/>
          </a:xfrm>
          <a:prstGeom prst="rect">
            <a:avLst/>
          </a:prstGeom>
        </p:spPr>
        <p:txBody>
          <a:bodyPr/>
          <a:lstStyle/>
          <a:p>
            <a:pPr marL="0">
              <a:lnSpc>
                <a:spcPct val="150000"/>
              </a:lnSpc>
              <a:spcBef>
                <a:spcPts val="0"/>
              </a:spcBef>
              <a:defRPr sz="1400">
                <a:latin typeface="Courier New"/>
                <a:ea typeface="Courier New"/>
                <a:cs typeface="Courier New"/>
                <a:sym typeface="Courier New"/>
              </a:defRPr>
            </a:pPr>
            <a:r>
              <a:t>&lt;label&gt;</a:t>
            </a:r>
            <a:r>
              <a:rPr>
                <a:latin typeface="Arial"/>
                <a:ea typeface="Arial"/>
                <a:cs typeface="Arial"/>
                <a:sym typeface="Arial"/>
              </a:rPr>
              <a:t> is clickable if attribute </a:t>
            </a:r>
            <a:r>
              <a:t>for="name" </a:t>
            </a:r>
            <a:r>
              <a:rPr>
                <a:latin typeface="Arial"/>
                <a:ea typeface="Arial"/>
                <a:cs typeface="Arial"/>
                <a:sym typeface="Arial"/>
              </a:rPr>
              <a:t>has the same value as </a:t>
            </a:r>
            <a:r>
              <a:t>&lt;input&gt; id="name"</a:t>
            </a:r>
          </a:p>
          <a:p>
            <a:pPr marL="0">
              <a:lnSpc>
                <a:spcPct val="150000"/>
              </a:lnSpc>
              <a:spcBef>
                <a:spcPts val="0"/>
              </a:spcBef>
              <a:defRPr sz="1400">
                <a:latin typeface="Courier New"/>
                <a:ea typeface="Courier New"/>
                <a:cs typeface="Courier New"/>
                <a:sym typeface="Courier New"/>
              </a:defRPr>
            </a:pPr>
          </a:p>
          <a:p>
            <a:pPr marL="0">
              <a:lnSpc>
                <a:spcPct val="150000"/>
              </a:lnSpc>
              <a:spcBef>
                <a:spcPts val="0"/>
              </a:spcBef>
              <a:defRPr sz="1400"/>
            </a:pPr>
            <a:r>
              <a:t>Example:</a:t>
            </a:r>
          </a:p>
        </p:txBody>
      </p:sp>
      <p:sp>
        <p:nvSpPr>
          <p:cNvPr id="577"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&lt;label&gt;</a:t>
            </a:r>
          </a:p>
        </p:txBody>
      </p:sp>
      <p:sp>
        <p:nvSpPr>
          <p:cNvPr id="578"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79" name="Shape 269" descr="Shape 269"/>
          <p:cNvPicPr>
            <a:picLocks noChangeAspect="1"/>
          </p:cNvPicPr>
          <p:nvPr/>
        </p:nvPicPr>
        <p:blipFill>
          <a:blip r:embed="rId2">
            <a:extLst/>
          </a:blip>
          <a:stretch>
            <a:fillRect/>
          </a:stretch>
        </p:blipFill>
        <p:spPr>
          <a:xfrm>
            <a:off x="729925" y="4017226"/>
            <a:ext cx="9386459" cy="703726"/>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Google Shape;125;p3"/>
          <p:cNvSpPr txBox="1"/>
          <p:nvPr>
            <p:ph type="body" idx="1"/>
          </p:nvPr>
        </p:nvSpPr>
        <p:spPr>
          <a:xfrm>
            <a:off x="480400" y="2671875"/>
            <a:ext cx="10859100" cy="3937473"/>
          </a:xfrm>
          <a:prstGeom prst="rect">
            <a:avLst/>
          </a:prstGeom>
        </p:spPr>
        <p:txBody>
          <a:bodyPr/>
          <a:lstStyle/>
          <a:p>
            <a:pPr marL="0">
              <a:lnSpc>
                <a:spcPct val="150000"/>
              </a:lnSpc>
              <a:spcBef>
                <a:spcPts val="0"/>
              </a:spcBef>
              <a:defRPr sz="1400">
                <a:latin typeface="Courier New"/>
                <a:ea typeface="Courier New"/>
                <a:cs typeface="Courier New"/>
                <a:sym typeface="Courier New"/>
              </a:defRPr>
            </a:pPr>
            <a:r>
              <a:t>&lt;textarea&gt;&lt;/textarea&gt;</a:t>
            </a:r>
            <a:r>
              <a:rPr>
                <a:latin typeface="Arial"/>
                <a:ea typeface="Arial"/>
                <a:cs typeface="Arial"/>
                <a:sym typeface="Arial"/>
              </a:rPr>
              <a:t> – to set default value as child text.</a:t>
            </a:r>
          </a:p>
          <a:p>
            <a:pPr marL="0">
              <a:lnSpc>
                <a:spcPct val="150000"/>
              </a:lnSpc>
              <a:spcBef>
                <a:spcPts val="0"/>
              </a:spcBef>
              <a:defRPr sz="1400"/>
            </a:pPr>
          </a:p>
          <a:p>
            <a:pPr marL="0">
              <a:lnSpc>
                <a:spcPct val="150000"/>
              </a:lnSpc>
              <a:spcBef>
                <a:spcPts val="0"/>
              </a:spcBef>
              <a:defRPr sz="1400"/>
            </a:pPr>
          </a:p>
          <a:p>
            <a:pPr marL="0">
              <a:lnSpc>
                <a:spcPct val="150000"/>
              </a:lnSpc>
              <a:spcBef>
                <a:spcPts val="0"/>
              </a:spcBef>
              <a:defRPr sz="1400"/>
            </a:pPr>
          </a:p>
          <a:p>
            <a:pPr marL="0">
              <a:lnSpc>
                <a:spcPct val="150000"/>
              </a:lnSpc>
              <a:spcBef>
                <a:spcPts val="0"/>
              </a:spcBef>
              <a:defRPr sz="1400">
                <a:latin typeface="Courier New"/>
                <a:ea typeface="Courier New"/>
                <a:cs typeface="Courier New"/>
                <a:sym typeface="Courier New"/>
              </a:defRPr>
            </a:pPr>
            <a:r>
              <a:t>&lt;input&gt;</a:t>
            </a:r>
            <a:r>
              <a:rPr>
                <a:latin typeface="Arial"/>
                <a:ea typeface="Arial"/>
                <a:cs typeface="Arial"/>
                <a:sym typeface="Arial"/>
              </a:rPr>
              <a:t> – to set attribute value="default text"</a:t>
            </a:r>
          </a:p>
        </p:txBody>
      </p:sp>
      <p:sp>
        <p:nvSpPr>
          <p:cNvPr id="582"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default values for &lt;input&gt; and &lt;textarea&gt;</a:t>
            </a:r>
          </a:p>
        </p:txBody>
      </p:sp>
      <p:sp>
        <p:nvSpPr>
          <p:cNvPr id="583"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84" name="Shape 277" descr="Shape 277"/>
          <p:cNvPicPr>
            <a:picLocks noChangeAspect="1"/>
          </p:cNvPicPr>
          <p:nvPr/>
        </p:nvPicPr>
        <p:blipFill>
          <a:blip r:embed="rId2">
            <a:extLst/>
          </a:blip>
          <a:stretch>
            <a:fillRect/>
          </a:stretch>
        </p:blipFill>
        <p:spPr>
          <a:xfrm>
            <a:off x="803275" y="3227426"/>
            <a:ext cx="9080504" cy="564030"/>
          </a:xfrm>
          <a:prstGeom prst="rect">
            <a:avLst/>
          </a:prstGeom>
          <a:ln w="12700">
            <a:miter lim="400000"/>
          </a:ln>
        </p:spPr>
      </p:pic>
      <p:pic>
        <p:nvPicPr>
          <p:cNvPr id="585" name="Shape 278" descr="Shape 278"/>
          <p:cNvPicPr>
            <a:picLocks noChangeAspect="1"/>
          </p:cNvPicPr>
          <p:nvPr/>
        </p:nvPicPr>
        <p:blipFill>
          <a:blip r:embed="rId3">
            <a:extLst/>
          </a:blip>
          <a:stretch>
            <a:fillRect/>
          </a:stretch>
        </p:blipFill>
        <p:spPr>
          <a:xfrm>
            <a:off x="803276" y="4512991"/>
            <a:ext cx="9080501" cy="565605"/>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Google Shape;125;p3"/>
          <p:cNvSpPr txBox="1"/>
          <p:nvPr>
            <p:ph type="body" idx="1"/>
          </p:nvPr>
        </p:nvSpPr>
        <p:spPr>
          <a:xfrm>
            <a:off x="480400" y="2671875"/>
            <a:ext cx="10859100" cy="3937473"/>
          </a:xfrm>
          <a:prstGeom prst="rect">
            <a:avLst/>
          </a:prstGeom>
        </p:spPr>
        <p:txBody>
          <a:bodyPr/>
          <a:lstStyle/>
          <a:p>
            <a:pPr marL="0">
              <a:lnSpc>
                <a:spcPct val="150000"/>
              </a:lnSpc>
              <a:spcBef>
                <a:spcPts val="0"/>
              </a:spcBef>
              <a:defRPr sz="1400">
                <a:latin typeface="Courier New"/>
                <a:ea typeface="Courier New"/>
                <a:cs typeface="Courier New"/>
                <a:sym typeface="Courier New"/>
              </a:defRPr>
            </a:pPr>
            <a:r>
              <a:t>&lt;textarea&gt;&lt;/textarea&gt;</a:t>
            </a:r>
            <a:r>
              <a:rPr>
                <a:latin typeface="Arial"/>
                <a:ea typeface="Arial"/>
                <a:cs typeface="Arial"/>
                <a:sym typeface="Arial"/>
              </a:rPr>
              <a:t> – accepts attribute "placeholder" to set initial value.</a:t>
            </a:r>
          </a:p>
          <a:p>
            <a:pPr marL="0">
              <a:lnSpc>
                <a:spcPct val="150000"/>
              </a:lnSpc>
              <a:spcBef>
                <a:spcPts val="0"/>
              </a:spcBef>
              <a:defRPr sz="1400">
                <a:latin typeface="Courier New"/>
                <a:ea typeface="Courier New"/>
                <a:cs typeface="Courier New"/>
                <a:sym typeface="Courier New"/>
              </a:defRPr>
            </a:pPr>
            <a:r>
              <a:t>&lt;input&gt;</a:t>
            </a:r>
            <a:r>
              <a:rPr>
                <a:latin typeface="Arial"/>
                <a:ea typeface="Arial"/>
                <a:cs typeface="Arial"/>
                <a:sym typeface="Arial"/>
              </a:rPr>
              <a:t> – accepts attribute "placeholder" to set initial value.</a:t>
            </a:r>
          </a:p>
          <a:p>
            <a:pPr marL="0">
              <a:lnSpc>
                <a:spcPct val="150000"/>
              </a:lnSpc>
              <a:spcBef>
                <a:spcPts val="0"/>
              </a:spcBef>
              <a:defRPr sz="1400"/>
            </a:pPr>
          </a:p>
          <a:p>
            <a:pPr marL="0">
              <a:lnSpc>
                <a:spcPct val="150000"/>
              </a:lnSpc>
              <a:spcBef>
                <a:spcPts val="0"/>
              </a:spcBef>
              <a:defRPr i="1" sz="1400"/>
            </a:pPr>
            <a:r>
              <a:t>Try it out!</a:t>
            </a:r>
          </a:p>
        </p:txBody>
      </p:sp>
      <p:sp>
        <p:nvSpPr>
          <p:cNvPr id="58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default values with placeholder</a:t>
            </a:r>
          </a:p>
        </p:txBody>
      </p:sp>
      <p:sp>
        <p:nvSpPr>
          <p:cNvPr id="589"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forms &lt;tags&gt;</a:t>
            </a:r>
          </a:p>
        </p:txBody>
      </p:sp>
      <p:sp>
        <p:nvSpPr>
          <p:cNvPr id="456"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57"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285750" indent="-285750">
              <a:lnSpc>
                <a:spcPct val="150000"/>
              </a:lnSpc>
              <a:spcBef>
                <a:spcPts val="0"/>
              </a:spcBef>
              <a:buClr>
                <a:srgbClr val="000000"/>
              </a:buClr>
              <a:buSzPts val="1400"/>
              <a:buFont typeface="Arial"/>
              <a:buChar char="−"/>
              <a:defRPr b="0" sz="1400">
                <a:latin typeface="Courier New"/>
                <a:ea typeface="Courier New"/>
                <a:cs typeface="Courier New"/>
                <a:sym typeface="Courier New"/>
              </a:defRPr>
            </a:pPr>
            <a:r>
              <a:t>&lt;form&gt;</a:t>
            </a:r>
            <a:r>
              <a:rPr>
                <a:latin typeface="Arial"/>
                <a:ea typeface="Arial"/>
                <a:cs typeface="Arial"/>
                <a:sym typeface="Arial"/>
              </a:rPr>
              <a:t> – parent wrapper for all form.</a:t>
            </a:r>
          </a:p>
          <a:p>
            <a:pPr marL="285750" indent="-285750">
              <a:lnSpc>
                <a:spcPct val="150000"/>
              </a:lnSpc>
              <a:spcBef>
                <a:spcPts val="0"/>
              </a:spcBef>
              <a:buClr>
                <a:srgbClr val="000000"/>
              </a:buClr>
              <a:buSzPts val="1400"/>
              <a:buFont typeface="Arial"/>
              <a:buChar char="−"/>
              <a:defRPr b="0" sz="1400">
                <a:latin typeface="Courier New"/>
                <a:ea typeface="Courier New"/>
                <a:cs typeface="Courier New"/>
                <a:sym typeface="Courier New"/>
              </a:defRPr>
            </a:pPr>
            <a:r>
              <a:t>&lt;label&gt; </a:t>
            </a:r>
            <a:r>
              <a:rPr>
                <a:latin typeface="Arial"/>
                <a:ea typeface="Arial"/>
                <a:cs typeface="Arial"/>
                <a:sym typeface="Arial"/>
              </a:rPr>
              <a:t>– name for input.</a:t>
            </a:r>
            <a:endParaRPr>
              <a:latin typeface="Arial"/>
              <a:ea typeface="Arial"/>
              <a:cs typeface="Arial"/>
              <a:sym typeface="Arial"/>
            </a:endParaRPr>
          </a:p>
          <a:p>
            <a:pPr marL="285750" indent="-285750">
              <a:lnSpc>
                <a:spcPct val="150000"/>
              </a:lnSpc>
              <a:spcBef>
                <a:spcPts val="0"/>
              </a:spcBef>
              <a:buClr>
                <a:srgbClr val="000000"/>
              </a:buClr>
              <a:buSzPts val="1400"/>
              <a:buFont typeface="Arial"/>
              <a:buChar char="−"/>
              <a:defRPr b="0" sz="1400">
                <a:latin typeface="Courier New"/>
                <a:ea typeface="Courier New"/>
                <a:cs typeface="Courier New"/>
                <a:sym typeface="Courier New"/>
              </a:defRPr>
            </a:pPr>
            <a:r>
              <a:t>&lt;input&gt; </a:t>
            </a:r>
            <a:r>
              <a:rPr>
                <a:latin typeface="Arial"/>
                <a:ea typeface="Arial"/>
                <a:cs typeface="Arial"/>
                <a:sym typeface="Arial"/>
              </a:rPr>
              <a:t>– to fill in data (text, number).</a:t>
            </a:r>
            <a:endParaRPr>
              <a:latin typeface="Arial"/>
              <a:ea typeface="Arial"/>
              <a:cs typeface="Arial"/>
              <a:sym typeface="Arial"/>
            </a:endParaRPr>
          </a:p>
          <a:p>
            <a:pPr marL="285750" indent="-285750">
              <a:lnSpc>
                <a:spcPct val="150000"/>
              </a:lnSpc>
              <a:spcBef>
                <a:spcPts val="0"/>
              </a:spcBef>
              <a:buClr>
                <a:srgbClr val="000000"/>
              </a:buClr>
              <a:buSzPts val="1400"/>
              <a:buFont typeface="Arial"/>
              <a:buChar char="−"/>
              <a:defRPr b="0" sz="1400">
                <a:latin typeface="Courier New"/>
                <a:ea typeface="Courier New"/>
                <a:cs typeface="Courier New"/>
                <a:sym typeface="Courier New"/>
              </a:defRPr>
            </a:pPr>
            <a:r>
              <a:t>&lt;textarea&gt;</a:t>
            </a:r>
            <a:r>
              <a:rPr>
                <a:latin typeface="Arial"/>
                <a:ea typeface="Arial"/>
                <a:cs typeface="Arial"/>
                <a:sym typeface="Arial"/>
              </a:rPr>
              <a:t> – place for inputting longer text, usually a message.</a:t>
            </a:r>
            <a:endParaRPr>
              <a:latin typeface="Arial"/>
              <a:ea typeface="Arial"/>
              <a:cs typeface="Arial"/>
              <a:sym typeface="Arial"/>
            </a:endParaRPr>
          </a:p>
          <a:p>
            <a:pPr marL="285750" indent="-285750">
              <a:lnSpc>
                <a:spcPct val="150000"/>
              </a:lnSpc>
              <a:spcBef>
                <a:spcPts val="0"/>
              </a:spcBef>
              <a:buClr>
                <a:srgbClr val="000000"/>
              </a:buClr>
              <a:buSzPts val="1400"/>
              <a:buFont typeface="Arial"/>
              <a:buChar char="−"/>
              <a:defRPr b="0" sz="1400">
                <a:latin typeface="Courier New"/>
                <a:ea typeface="Courier New"/>
                <a:cs typeface="Courier New"/>
                <a:sym typeface="Courier New"/>
              </a:defRPr>
            </a:pPr>
            <a:r>
              <a:t>&lt;button&gt; </a:t>
            </a:r>
            <a:r>
              <a:rPr>
                <a:latin typeface="Arial"/>
                <a:ea typeface="Arial"/>
                <a:cs typeface="Arial"/>
                <a:sym typeface="Arial"/>
              </a:rPr>
              <a:t>– an action button to send the form to the server.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1" name="Google Shape;125;p3"/>
          <p:cNvSpPr txBox="1"/>
          <p:nvPr>
            <p:ph type="body" idx="1"/>
          </p:nvPr>
        </p:nvSpPr>
        <p:spPr>
          <a:xfrm>
            <a:off x="480400" y="2671875"/>
            <a:ext cx="10859100" cy="3937473"/>
          </a:xfrm>
          <a:prstGeom prst="rect">
            <a:avLst/>
          </a:prstGeom>
        </p:spPr>
        <p:txBody>
          <a:bodyPr/>
          <a:lstStyle/>
          <a:p>
            <a:pPr marL="0">
              <a:lnSpc>
                <a:spcPct val="150000"/>
              </a:lnSpc>
              <a:spcBef>
                <a:spcPts val="0"/>
              </a:spcBef>
              <a:defRPr sz="1400"/>
            </a:pPr>
            <a:r>
              <a:t>Common attributes for all form's widgets:</a:t>
            </a:r>
          </a:p>
          <a:p>
            <a:pPr marL="285750" indent="-285750">
              <a:lnSpc>
                <a:spcPct val="150000"/>
              </a:lnSpc>
              <a:spcBef>
                <a:spcPts val="0"/>
              </a:spcBef>
              <a:buClr>
                <a:srgbClr val="000000"/>
              </a:buClr>
              <a:buSzPts val="1400"/>
              <a:buFont typeface="Helvetica"/>
              <a:buChar char="−"/>
              <a:defRPr sz="1400"/>
            </a:pPr>
            <a:r>
              <a:t>Autofocus – sets the input or other widget as starting point, on page reload;</a:t>
            </a:r>
          </a:p>
          <a:p>
            <a:pPr marL="285750" indent="-285750">
              <a:lnSpc>
                <a:spcPct val="150000"/>
              </a:lnSpc>
              <a:spcBef>
                <a:spcPts val="0"/>
              </a:spcBef>
              <a:buClr>
                <a:srgbClr val="000000"/>
              </a:buClr>
              <a:buSzPts val="1400"/>
              <a:buFont typeface="Helvetica"/>
              <a:buChar char="−"/>
              <a:defRPr sz="1400"/>
            </a:pPr>
            <a:r>
              <a:t>Disabled – sets the widget disabled, if we want to prevent client entering the data;</a:t>
            </a:r>
          </a:p>
          <a:p>
            <a:pPr marL="285750" indent="-285750">
              <a:lnSpc>
                <a:spcPct val="150000"/>
              </a:lnSpc>
              <a:spcBef>
                <a:spcPts val="0"/>
              </a:spcBef>
              <a:buClr>
                <a:srgbClr val="000000"/>
              </a:buClr>
              <a:buSzPts val="1400"/>
              <a:buFont typeface="Helvetica"/>
              <a:buChar char="−"/>
              <a:defRPr sz="1400"/>
            </a:pPr>
            <a:r>
              <a:t>Required – is this attribute is set we must enter data in input.</a:t>
            </a:r>
          </a:p>
        </p:txBody>
      </p:sp>
      <p:sp>
        <p:nvSpPr>
          <p:cNvPr id="592"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attributes</a:t>
            </a:r>
          </a:p>
        </p:txBody>
      </p:sp>
      <p:sp>
        <p:nvSpPr>
          <p:cNvPr id="593"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94" name="Shape 293" descr="Shape 293"/>
          <p:cNvPicPr>
            <a:picLocks noChangeAspect="1"/>
          </p:cNvPicPr>
          <p:nvPr/>
        </p:nvPicPr>
        <p:blipFill>
          <a:blip r:embed="rId2">
            <a:extLst/>
          </a:blip>
          <a:stretch>
            <a:fillRect/>
          </a:stretch>
        </p:blipFill>
        <p:spPr>
          <a:xfrm>
            <a:off x="739450" y="4340507"/>
            <a:ext cx="10603001" cy="1027768"/>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Google Shape;125;p3"/>
          <p:cNvSpPr txBox="1"/>
          <p:nvPr>
            <p:ph type="body" idx="1"/>
          </p:nvPr>
        </p:nvSpPr>
        <p:spPr>
          <a:xfrm>
            <a:off x="480400" y="2671875"/>
            <a:ext cx="10859100" cy="3937473"/>
          </a:xfrm>
          <a:prstGeom prst="rect">
            <a:avLst/>
          </a:prstGeom>
        </p:spPr>
        <p:txBody>
          <a:bodyPr/>
          <a:lstStyle/>
          <a:p>
            <a:pPr marL="0">
              <a:lnSpc>
                <a:spcPct val="150000"/>
              </a:lnSpc>
              <a:spcBef>
                <a:spcPts val="0"/>
              </a:spcBef>
              <a:defRPr sz="1400"/>
            </a:pPr>
            <a:r>
              <a:t>In addition, every form's </a:t>
            </a:r>
            <a:r>
              <a:rPr>
                <a:latin typeface="Courier New"/>
                <a:ea typeface="Courier New"/>
                <a:cs typeface="Courier New"/>
                <a:sym typeface="Courier New"/>
              </a:rPr>
              <a:t>&lt;input&gt;</a:t>
            </a:r>
            <a:r>
              <a:t> has to include "name" attribute.</a:t>
            </a:r>
          </a:p>
          <a:p>
            <a:pPr marL="285750" indent="-285750">
              <a:lnSpc>
                <a:spcPct val="150000"/>
              </a:lnSpc>
              <a:spcBef>
                <a:spcPts val="0"/>
              </a:spcBef>
              <a:buClr>
                <a:srgbClr val="000000"/>
              </a:buClr>
              <a:buSzPts val="1400"/>
              <a:buFont typeface="Helvetica"/>
              <a:buChar char="−"/>
              <a:defRPr sz="1400"/>
            </a:pPr>
            <a:r>
              <a:t>"name" describes for the </a:t>
            </a:r>
            <a:r>
              <a:rPr b="1"/>
              <a:t>browser </a:t>
            </a:r>
            <a:r>
              <a:t>which name to give for each data.</a:t>
            </a:r>
          </a:p>
          <a:p>
            <a:pPr marL="285750" indent="-285750">
              <a:lnSpc>
                <a:spcPct val="150000"/>
              </a:lnSpc>
              <a:spcBef>
                <a:spcPts val="0"/>
              </a:spcBef>
              <a:buClr>
                <a:srgbClr val="000000"/>
              </a:buClr>
              <a:buSzPts val="1400"/>
              <a:buFont typeface="Helvetica"/>
              <a:buChar char="−"/>
              <a:defRPr sz="1400"/>
            </a:pPr>
            <a:r>
              <a:t>"name" for </a:t>
            </a:r>
            <a:r>
              <a:rPr b="1"/>
              <a:t>server </a:t>
            </a:r>
            <a:r>
              <a:t>describes what's data name.</a:t>
            </a:r>
          </a:p>
        </p:txBody>
      </p:sp>
      <p:sp>
        <p:nvSpPr>
          <p:cNvPr id="597"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sending forms</a:t>
            </a:r>
          </a:p>
        </p:txBody>
      </p:sp>
      <p:sp>
        <p:nvSpPr>
          <p:cNvPr id="598" name="Google Shape;124;p3"/>
          <p:cNvSpPr txBox="1"/>
          <p:nvPr/>
        </p:nvSpPr>
        <p:spPr>
          <a:xfrm>
            <a:off x="526115" y="460649"/>
            <a:ext cx="5524161" cy="453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a:lnSpc>
                <a:spcPct val="90000"/>
              </a:lnSpc>
              <a:defRPr sz="1400">
                <a:latin typeface="Arial"/>
                <a:ea typeface="Arial"/>
                <a:cs typeface="Arial"/>
                <a:sym typeface="Arial"/>
              </a:defRPr>
            </a:lvl1pPr>
          </a:lstStyle>
          <a:p>
            <a:pPr/>
            <a:r>
              <a:t>HTML forms</a:t>
            </a:r>
          </a:p>
        </p:txBody>
      </p:sp>
      <p:pic>
        <p:nvPicPr>
          <p:cNvPr id="599" name="Shape 301" descr="Shape 301"/>
          <p:cNvPicPr>
            <a:picLocks noChangeAspect="1"/>
          </p:cNvPicPr>
          <p:nvPr/>
        </p:nvPicPr>
        <p:blipFill>
          <a:blip r:embed="rId2">
            <a:extLst/>
          </a:blip>
          <a:stretch>
            <a:fillRect/>
          </a:stretch>
        </p:blipFill>
        <p:spPr>
          <a:xfrm>
            <a:off x="791317" y="4012229"/>
            <a:ext cx="9201801" cy="164386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Content Placeholder 1"/>
          <p:cNvSpPr txBox="1"/>
          <p:nvPr>
            <p:ph type="body" sz="quarter" idx="1"/>
          </p:nvPr>
        </p:nvSpPr>
        <p:spPr>
          <a:xfrm>
            <a:off x="480389" y="460649"/>
            <a:ext cx="5615613" cy="453750"/>
          </a:xfrm>
          <a:prstGeom prst="rect">
            <a:avLst/>
          </a:prstGeom>
        </p:spPr>
        <p:txBody>
          <a:bodyPr/>
          <a:lstStyle>
            <a:lvl1pPr>
              <a:defRPr sz="1200"/>
            </a:lvl1pPr>
          </a:lstStyle>
          <a:p>
            <a:pPr/>
            <a:r>
              <a:t>HTML forms</a:t>
            </a:r>
          </a:p>
        </p:txBody>
      </p:sp>
      <p:sp>
        <p:nvSpPr>
          <p:cNvPr id="602" name="&lt;Užduotis&gt;"/>
          <p:cNvSpPr txBox="1"/>
          <p:nvPr>
            <p:ph type="title" idx="4294967295"/>
          </p:nvPr>
        </p:nvSpPr>
        <p:spPr>
          <a:xfrm>
            <a:off x="303271" y="829390"/>
            <a:ext cx="3021090" cy="680886"/>
          </a:xfrm>
          <a:prstGeom prst="rect">
            <a:avLst/>
          </a:prstGeom>
        </p:spPr>
        <p:txBody>
          <a:bodyPr lIns="121899" tIns="121899" rIns="121899" bIns="121899" anchor="b"/>
          <a:lstStyle>
            <a:lvl1pPr algn="ctr" defTabSz="340156">
              <a:lnSpc>
                <a:spcPct val="100000"/>
              </a:lnSpc>
              <a:spcBef>
                <a:spcPts val="200"/>
              </a:spcBef>
              <a:defRPr sz="2960">
                <a:solidFill>
                  <a:srgbClr val="FFFFFF"/>
                </a:solidFill>
                <a:latin typeface="Consolas"/>
                <a:ea typeface="Consolas"/>
                <a:cs typeface="Consolas"/>
                <a:sym typeface="Consolas"/>
              </a:defRPr>
            </a:lvl1pPr>
          </a:lstStyle>
          <a:p>
            <a:pPr/>
            <a:r>
              <a:t>&lt;Užduotis&gt;</a:t>
            </a:r>
          </a:p>
        </p:txBody>
      </p:sp>
      <p:pic>
        <p:nvPicPr>
          <p:cNvPr id="603" name="Google Shape;551;p55" descr="Google Shape;551;p55"/>
          <p:cNvPicPr>
            <a:picLocks noChangeAspect="1"/>
          </p:cNvPicPr>
          <p:nvPr/>
        </p:nvPicPr>
        <p:blipFill>
          <a:blip r:embed="rId2">
            <a:extLst/>
          </a:blip>
          <a:stretch>
            <a:fillRect/>
          </a:stretch>
        </p:blipFill>
        <p:spPr>
          <a:xfrm>
            <a:off x="3482020" y="1845135"/>
            <a:ext cx="4946880" cy="4255946"/>
          </a:xfrm>
          <a:prstGeom prst="rect">
            <a:avLst/>
          </a:prstGeom>
          <a:ln w="12700">
            <a:miter lim="400000"/>
          </a:ln>
          <a:effectLst>
            <a:outerShdw sx="100000" sy="100000" kx="0" ky="0" algn="b" rotWithShape="0" blurRad="63500" dist="19050" dir="5400000">
              <a:srgbClr val="626262">
                <a:alpha val="50000"/>
              </a:srgbClr>
            </a:outerShdw>
          </a:effectLst>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Content Placeholder 1"/>
          <p:cNvSpPr txBox="1"/>
          <p:nvPr>
            <p:ph type="body" sz="quarter" idx="1"/>
          </p:nvPr>
        </p:nvSpPr>
        <p:spPr>
          <a:xfrm>
            <a:off x="480389" y="460649"/>
            <a:ext cx="5615613" cy="453750"/>
          </a:xfrm>
          <a:prstGeom prst="rect">
            <a:avLst/>
          </a:prstGeom>
        </p:spPr>
        <p:txBody>
          <a:bodyPr/>
          <a:lstStyle>
            <a:lvl1pPr>
              <a:defRPr sz="1200"/>
            </a:lvl1pPr>
          </a:lstStyle>
          <a:p>
            <a:pPr/>
            <a:r>
              <a:t>HTML forms</a:t>
            </a:r>
          </a:p>
        </p:txBody>
      </p:sp>
      <p:sp>
        <p:nvSpPr>
          <p:cNvPr id="606" name="Text Placeholder 2"/>
          <p:cNvSpPr txBox="1"/>
          <p:nvPr/>
        </p:nvSpPr>
        <p:spPr>
          <a:xfrm>
            <a:off x="639813" y="1832382"/>
            <a:ext cx="10627928" cy="25044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i="1" sz="1400">
                <a:solidFill>
                  <a:srgbClr val="FFFFFF"/>
                </a:solidFill>
                <a:latin typeface="Arial"/>
                <a:ea typeface="Arial"/>
                <a:cs typeface="Arial"/>
                <a:sym typeface="Arial"/>
              </a:defRPr>
            </a:pPr>
            <a:r>
              <a:t>Building a form</a:t>
            </a:r>
          </a:p>
          <a:p>
            <a:pPr>
              <a:lnSpc>
                <a:spcPct val="90000"/>
              </a:lnSpc>
              <a:spcBef>
                <a:spcPts val="1000"/>
              </a:spcBef>
              <a:defRPr b="1" sz="1400">
                <a:solidFill>
                  <a:srgbClr val="FFFFFF"/>
                </a:solidFill>
                <a:latin typeface="Arial"/>
                <a:ea typeface="Arial"/>
                <a:cs typeface="Arial"/>
                <a:sym typeface="Arial"/>
              </a:defRPr>
            </a:pPr>
          </a:p>
          <a:p>
            <a:pPr>
              <a:lnSpc>
                <a:spcPct val="90000"/>
              </a:lnSpc>
              <a:spcBef>
                <a:spcPts val="1000"/>
              </a:spcBef>
              <a:defRPr b="1" sz="1400">
                <a:solidFill>
                  <a:srgbClr val="FFFFFF"/>
                </a:solidFill>
                <a:latin typeface="Arial"/>
                <a:ea typeface="Arial"/>
                <a:cs typeface="Arial"/>
                <a:sym typeface="Arial"/>
              </a:defRPr>
            </a:pPr>
            <a:r>
              <a:t>New widgets:</a:t>
            </a:r>
          </a:p>
          <a:p>
            <a:pPr lvl="1" marL="285750" indent="-285750">
              <a:lnSpc>
                <a:spcPct val="90000"/>
              </a:lnSpc>
              <a:spcBef>
                <a:spcPts val="1000"/>
              </a:spcBef>
              <a:buSzPct val="100000"/>
              <a:buFont typeface="Arial"/>
              <a:buChar char="−"/>
              <a:defRPr sz="1400">
                <a:solidFill>
                  <a:srgbClr val="FFFFFF"/>
                </a:solidFill>
                <a:latin typeface="Courier New"/>
                <a:ea typeface="Courier New"/>
                <a:cs typeface="Courier New"/>
                <a:sym typeface="Courier New"/>
              </a:defRPr>
            </a:pPr>
            <a:r>
              <a:t>&lt;abbr&gt; </a:t>
            </a:r>
            <a:r>
              <a:rPr>
                <a:latin typeface="Arial"/>
                <a:ea typeface="Arial"/>
                <a:cs typeface="Arial"/>
                <a:sym typeface="Arial"/>
              </a:rPr>
              <a:t>– abbreviation;</a:t>
            </a:r>
            <a:endParaRPr sz="1300">
              <a:latin typeface="Arial"/>
              <a:ea typeface="Arial"/>
              <a:cs typeface="Arial"/>
              <a:sym typeface="Arial"/>
            </a:endParaRPr>
          </a:p>
          <a:p>
            <a:pPr lvl="1" marL="285750" indent="-285750">
              <a:lnSpc>
                <a:spcPct val="90000"/>
              </a:lnSpc>
              <a:spcBef>
                <a:spcPts val="1000"/>
              </a:spcBef>
              <a:buSzPct val="100000"/>
              <a:buFont typeface="Arial"/>
              <a:buChar char="−"/>
              <a:defRPr sz="1400">
                <a:solidFill>
                  <a:srgbClr val="FFFFFF"/>
                </a:solidFill>
                <a:latin typeface="Courier New"/>
                <a:ea typeface="Courier New"/>
                <a:cs typeface="Courier New"/>
                <a:sym typeface="Courier New"/>
              </a:defRPr>
            </a:pPr>
            <a:r>
              <a:t>&lt;fieldset&gt; </a:t>
            </a:r>
            <a:r>
              <a:rPr>
                <a:latin typeface="Arial"/>
                <a:ea typeface="Arial"/>
                <a:cs typeface="Arial"/>
                <a:sym typeface="Arial"/>
              </a:rPr>
              <a:t>– grouping related elements;</a:t>
            </a:r>
            <a:endParaRPr sz="1300">
              <a:latin typeface="Arial"/>
              <a:ea typeface="Arial"/>
              <a:cs typeface="Arial"/>
              <a:sym typeface="Arial"/>
            </a:endParaRPr>
          </a:p>
          <a:p>
            <a:pPr lvl="1" marL="285750" indent="-285750">
              <a:lnSpc>
                <a:spcPct val="90000"/>
              </a:lnSpc>
              <a:spcBef>
                <a:spcPts val="1000"/>
              </a:spcBef>
              <a:buSzPct val="100000"/>
              <a:buFont typeface="Arial"/>
              <a:buChar char="−"/>
              <a:defRPr sz="1400">
                <a:solidFill>
                  <a:srgbClr val="FFFFFF"/>
                </a:solidFill>
                <a:latin typeface="Courier New"/>
                <a:ea typeface="Courier New"/>
                <a:cs typeface="Courier New"/>
                <a:sym typeface="Courier New"/>
              </a:defRPr>
            </a:pPr>
            <a:r>
              <a:t>&lt;legend&gt; </a:t>
            </a:r>
            <a:r>
              <a:rPr>
                <a:latin typeface="Arial"/>
                <a:ea typeface="Arial"/>
                <a:cs typeface="Arial"/>
                <a:sym typeface="Arial"/>
              </a:rPr>
              <a:t>– defines a title of the fieldset.</a:t>
            </a:r>
            <a:endParaRPr sz="1300">
              <a:latin typeface="Arial"/>
              <a:ea typeface="Arial"/>
              <a:cs typeface="Arial"/>
              <a:sym typeface="Arial"/>
            </a:endParaRPr>
          </a:p>
          <a:p>
            <a:pPr lvl="1" indent="0">
              <a:lnSpc>
                <a:spcPct val="90000"/>
              </a:lnSpc>
              <a:spcBef>
                <a:spcPts val="1000"/>
              </a:spcBef>
              <a:defRPr sz="1400">
                <a:solidFill>
                  <a:srgbClr val="FFFFFF"/>
                </a:solidFill>
                <a:latin typeface="Arial"/>
                <a:ea typeface="Arial"/>
                <a:cs typeface="Arial"/>
                <a:sym typeface="Arial"/>
              </a:defRPr>
            </a:pPr>
          </a:p>
        </p:txBody>
      </p:sp>
      <p:pic>
        <p:nvPicPr>
          <p:cNvPr id="607" name="Shape 309" descr="Shape 309"/>
          <p:cNvPicPr>
            <a:picLocks noChangeAspect="1"/>
          </p:cNvPicPr>
          <p:nvPr/>
        </p:nvPicPr>
        <p:blipFill>
          <a:blip r:embed="rId2">
            <a:extLst/>
          </a:blip>
          <a:stretch>
            <a:fillRect/>
          </a:stretch>
        </p:blipFill>
        <p:spPr>
          <a:xfrm>
            <a:off x="7348500" y="1664467"/>
            <a:ext cx="3602333" cy="4787110"/>
          </a:xfrm>
          <a:prstGeom prst="rect">
            <a:avLst/>
          </a:prstGeom>
          <a:ln w="12700">
            <a:miter lim="400000"/>
          </a:ln>
        </p:spPr>
      </p:pic>
      <p:sp>
        <p:nvSpPr>
          <p:cNvPr id="608" name="&lt;Užduotis&gt;"/>
          <p:cNvSpPr txBox="1"/>
          <p:nvPr>
            <p:ph type="title" idx="4294967295"/>
          </p:nvPr>
        </p:nvSpPr>
        <p:spPr>
          <a:xfrm>
            <a:off x="303271" y="829390"/>
            <a:ext cx="3021090" cy="680886"/>
          </a:xfrm>
          <a:prstGeom prst="rect">
            <a:avLst/>
          </a:prstGeom>
        </p:spPr>
        <p:txBody>
          <a:bodyPr lIns="121899" tIns="121899" rIns="121899" bIns="121899" anchor="b"/>
          <a:lstStyle>
            <a:lvl1pPr algn="ctr" defTabSz="340156">
              <a:lnSpc>
                <a:spcPct val="100000"/>
              </a:lnSpc>
              <a:spcBef>
                <a:spcPts val="200"/>
              </a:spcBef>
              <a:defRPr sz="2960">
                <a:solidFill>
                  <a:srgbClr val="FFFFFF"/>
                </a:solidFill>
                <a:latin typeface="Consolas"/>
                <a:ea typeface="Consolas"/>
                <a:cs typeface="Consolas"/>
                <a:sym typeface="Consolas"/>
              </a:defRPr>
            </a:lvl1pPr>
          </a:lstStyle>
          <a:p>
            <a:pPr/>
            <a:r>
              <a:t>&lt;Užduotis&gt;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0" name="Content Placeholder 1"/>
          <p:cNvSpPr txBox="1"/>
          <p:nvPr>
            <p:ph type="body" sz="quarter" idx="1"/>
          </p:nvPr>
        </p:nvSpPr>
        <p:spPr>
          <a:xfrm>
            <a:off x="480388" y="460649"/>
            <a:ext cx="5615615" cy="453750"/>
          </a:xfrm>
          <a:prstGeom prst="rect">
            <a:avLst/>
          </a:prstGeom>
        </p:spPr>
        <p:txBody>
          <a:bodyPr/>
          <a:lstStyle>
            <a:lvl1pPr>
              <a:defRPr sz="1400"/>
            </a:lvl1pPr>
          </a:lstStyle>
          <a:p>
            <a:pPr/>
            <a:r>
              <a:t>CSS</a:t>
            </a:r>
          </a:p>
        </p:txBody>
      </p:sp>
      <p:sp>
        <p:nvSpPr>
          <p:cNvPr id="611" name="Free images"/>
          <p:cNvSpPr txBox="1"/>
          <p:nvPr/>
        </p:nvSpPr>
        <p:spPr>
          <a:xfrm>
            <a:off x="451801" y="2431034"/>
            <a:ext cx="1072561"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w3schools</a:t>
            </a:r>
          </a:p>
        </p:txBody>
      </p:sp>
      <p:sp>
        <p:nvSpPr>
          <p:cNvPr id="612" name="https://unsplash.com/"/>
          <p:cNvSpPr txBox="1"/>
          <p:nvPr/>
        </p:nvSpPr>
        <p:spPr>
          <a:xfrm>
            <a:off x="4265079" y="2431034"/>
            <a:ext cx="4833412"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https://www.w3schools.com/html/html_forms.asp</a:t>
            </a:r>
          </a:p>
        </p:txBody>
      </p:sp>
      <p:sp>
        <p:nvSpPr>
          <p:cNvPr id="613" name="Title 4"/>
          <p:cNvSpPr txBox="1"/>
          <p:nvPr>
            <p:ph type="title"/>
          </p:nvPr>
        </p:nvSpPr>
        <p:spPr>
          <a:prstGeom prst="rect">
            <a:avLst/>
          </a:prstGeom>
        </p:spPr>
        <p:txBody>
          <a:bodyPr/>
          <a:lstStyle/>
          <a:p>
            <a:pPr/>
            <a:r>
              <a:t>Naudinga informacija</a:t>
            </a:r>
          </a:p>
        </p:txBody>
      </p:sp>
      <p:sp>
        <p:nvSpPr>
          <p:cNvPr id="614" name="Free images"/>
          <p:cNvSpPr txBox="1"/>
          <p:nvPr/>
        </p:nvSpPr>
        <p:spPr>
          <a:xfrm>
            <a:off x="447610" y="2872892"/>
            <a:ext cx="1102587"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Formspree</a:t>
            </a:r>
          </a:p>
        </p:txBody>
      </p:sp>
      <p:sp>
        <p:nvSpPr>
          <p:cNvPr id="615" name="https://unsplash.com/"/>
          <p:cNvSpPr txBox="1"/>
          <p:nvPr/>
        </p:nvSpPr>
        <p:spPr>
          <a:xfrm>
            <a:off x="4260889" y="2872892"/>
            <a:ext cx="2098694"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3" invalidUrl="" action="" tgtFrame="" tooltip="" history="1" highlightClick="0" endSnd="0"/>
              </a:defRPr>
            </a:lvl1pPr>
          </a:lstStyle>
          <a:p>
            <a:pPr/>
            <a:r>
              <a:rPr>
                <a:hlinkClick r:id="rId3" invalidUrl="" action="" tgtFrame="" tooltip="" history="1" highlightClick="0" endSnd="0"/>
              </a:rPr>
              <a:t>https://formspree.io/</a:t>
            </a:r>
          </a:p>
        </p:txBody>
      </p:sp>
      <p:sp>
        <p:nvSpPr>
          <p:cNvPr id="616" name="Free images"/>
          <p:cNvSpPr txBox="1"/>
          <p:nvPr/>
        </p:nvSpPr>
        <p:spPr>
          <a:xfrm>
            <a:off x="452165" y="3262458"/>
            <a:ext cx="2663609"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Formspree youtube tutorial</a:t>
            </a:r>
          </a:p>
        </p:txBody>
      </p:sp>
      <p:sp>
        <p:nvSpPr>
          <p:cNvPr id="617" name="https://unsplash.com/"/>
          <p:cNvSpPr txBox="1"/>
          <p:nvPr/>
        </p:nvSpPr>
        <p:spPr>
          <a:xfrm>
            <a:off x="4265444" y="3262458"/>
            <a:ext cx="4727259"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4" invalidUrl="" action="" tgtFrame="" tooltip="" history="1" highlightClick="0" endSnd="0"/>
              </a:defRPr>
            </a:lvl1pPr>
          </a:lstStyle>
          <a:p>
            <a:pPr/>
            <a:r>
              <a:rPr>
                <a:hlinkClick r:id="rId4" invalidUrl="" action="" tgtFrame="" tooltip="" history="1" highlightClick="0" endSnd="0"/>
              </a:rPr>
              <a:t>https://www.youtube.com/watch?v=H_MUJ--iAcc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forms &lt;form&gt;</a:t>
            </a:r>
          </a:p>
        </p:txBody>
      </p:sp>
      <p:sp>
        <p:nvSpPr>
          <p:cNvPr id="460"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61"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a:lnSpc>
                <a:spcPct val="150000"/>
              </a:lnSpc>
              <a:spcBef>
                <a:spcPts val="0"/>
              </a:spcBef>
              <a:defRPr b="0" sz="1400">
                <a:latin typeface="Courier New"/>
                <a:ea typeface="Courier New"/>
                <a:cs typeface="Courier New"/>
                <a:sym typeface="Courier New"/>
              </a:defRPr>
            </a:pPr>
            <a:r>
              <a:t>&lt;form&gt;</a:t>
            </a:r>
            <a:r>
              <a:rPr>
                <a:latin typeface="Arial"/>
                <a:ea typeface="Arial"/>
                <a:cs typeface="Arial"/>
                <a:sym typeface="Arial"/>
              </a:rPr>
              <a:t> – all HTML forms starts with main wrapper.</a:t>
            </a:r>
          </a:p>
          <a:p>
            <a:pPr>
              <a:lnSpc>
                <a:spcPct val="150000"/>
              </a:lnSpc>
              <a:spcBef>
                <a:spcPts val="0"/>
              </a:spcBef>
              <a:defRPr b="0" sz="1400"/>
            </a:pPr>
          </a:p>
          <a:p>
            <a:pPr>
              <a:lnSpc>
                <a:spcPct val="150000"/>
              </a:lnSpc>
              <a:spcBef>
                <a:spcPts val="0"/>
              </a:spcBef>
              <a:defRPr b="0" sz="1400"/>
            </a:pPr>
            <a:r>
              <a:t>Attributes:</a:t>
            </a:r>
          </a:p>
          <a:p>
            <a:pPr marL="285750" indent="-285750">
              <a:lnSpc>
                <a:spcPct val="150000"/>
              </a:lnSpc>
              <a:spcBef>
                <a:spcPts val="0"/>
              </a:spcBef>
              <a:buClr>
                <a:srgbClr val="000000"/>
              </a:buClr>
              <a:buSzPts val="1400"/>
              <a:buFont typeface="Arial"/>
              <a:buChar char="−"/>
              <a:defRPr b="0" sz="1400"/>
            </a:pPr>
            <a:r>
              <a:t>Action: location URL, endpoint where data will be sent;</a:t>
            </a:r>
          </a:p>
          <a:p>
            <a:pPr marL="285750" indent="-285750">
              <a:lnSpc>
                <a:spcPct val="150000"/>
              </a:lnSpc>
              <a:spcBef>
                <a:spcPts val="0"/>
              </a:spcBef>
              <a:buClr>
                <a:srgbClr val="000000"/>
              </a:buClr>
              <a:buSzPts val="1400"/>
              <a:buFont typeface="Arial"/>
              <a:buChar char="−"/>
              <a:defRPr b="0" sz="1400"/>
            </a:pPr>
            <a:r>
              <a:t>Method: defines HTTP method to send the data (POST or GET).</a:t>
            </a:r>
          </a:p>
          <a:p>
            <a:pPr marL="285750" indent="-285750">
              <a:lnSpc>
                <a:spcPct val="150000"/>
              </a:lnSpc>
              <a:spcBef>
                <a:spcPts val="0"/>
              </a:spcBef>
              <a:buClr>
                <a:srgbClr val="000000"/>
              </a:buClr>
              <a:buSzPts val="1400"/>
              <a:buFont typeface="Arial"/>
              <a:buChar char="−"/>
              <a:defRPr b="0" sz="1400"/>
            </a:pPr>
          </a:p>
          <a:p>
            <a:pPr>
              <a:lnSpc>
                <a:spcPct val="150000"/>
              </a:lnSpc>
              <a:spcBef>
                <a:spcPts val="0"/>
              </a:spcBef>
              <a:defRPr sz="1400">
                <a:solidFill>
                  <a:schemeClr val="accent3"/>
                </a:solidFill>
              </a:defRPr>
            </a:pPr>
            <a:r>
              <a:t>! Important</a:t>
            </a:r>
            <a:r>
              <a:rPr b="0"/>
              <a:t> it's strictly forbidden to nest a form into another form.</a:t>
            </a:r>
          </a:p>
        </p:txBody>
      </p:sp>
      <p:pic>
        <p:nvPicPr>
          <p:cNvPr id="462" name="Shape 84" descr="Shape 84"/>
          <p:cNvPicPr>
            <a:picLocks noChangeAspect="1"/>
          </p:cNvPicPr>
          <p:nvPr/>
        </p:nvPicPr>
        <p:blipFill>
          <a:blip r:embed="rId2">
            <a:extLst/>
          </a:blip>
          <a:stretch>
            <a:fillRect/>
          </a:stretch>
        </p:blipFill>
        <p:spPr>
          <a:xfrm>
            <a:off x="746126" y="5144582"/>
            <a:ext cx="5680074" cy="89768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contact form example</a:t>
            </a:r>
          </a:p>
        </p:txBody>
      </p:sp>
      <p:sp>
        <p:nvSpPr>
          <p:cNvPr id="465"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66" name="Google Shape;125;p3"/>
          <p:cNvSpPr txBox="1"/>
          <p:nvPr>
            <p:ph type="body" idx="21"/>
          </p:nvPr>
        </p:nvSpPr>
        <p:spPr>
          <a:xfrm>
            <a:off x="480400" y="2671875"/>
            <a:ext cx="10859100" cy="3937473"/>
          </a:xfrm>
          <a:prstGeom prst="rect">
            <a:avLst/>
          </a:prstGeom>
        </p:spPr>
        <p:txBody>
          <a:bodyPr/>
          <a:lstStyle/>
          <a:p>
            <a:pPr marL="228600">
              <a:lnSpc>
                <a:spcPct val="100000"/>
              </a:lnSpc>
              <a:defRPr b="0" sz="1300"/>
            </a:pPr>
          </a:p>
        </p:txBody>
      </p:sp>
      <p:pic>
        <p:nvPicPr>
          <p:cNvPr id="467" name="Shape 92" descr="Shape 92"/>
          <p:cNvPicPr>
            <a:picLocks noChangeAspect="1"/>
          </p:cNvPicPr>
          <p:nvPr/>
        </p:nvPicPr>
        <p:blipFill>
          <a:blip r:embed="rId2">
            <a:extLst/>
          </a:blip>
          <a:stretch>
            <a:fillRect/>
          </a:stretch>
        </p:blipFill>
        <p:spPr>
          <a:xfrm>
            <a:off x="755408" y="2184332"/>
            <a:ext cx="7031731" cy="421329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contact form example</a:t>
            </a:r>
          </a:p>
        </p:txBody>
      </p:sp>
      <p:sp>
        <p:nvSpPr>
          <p:cNvPr id="470"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71"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a:lnSpc>
                <a:spcPct val="150000"/>
              </a:lnSpc>
              <a:spcBef>
                <a:spcPts val="0"/>
              </a:spcBef>
              <a:defRPr b="0" sz="1400">
                <a:latin typeface="Courier New"/>
                <a:ea typeface="Courier New"/>
                <a:cs typeface="Courier New"/>
                <a:sym typeface="Courier New"/>
              </a:defRPr>
            </a:pPr>
            <a:r>
              <a:t>&lt;div&gt;</a:t>
            </a:r>
            <a:r>
              <a:rPr>
                <a:latin typeface="Arial"/>
                <a:ea typeface="Arial"/>
                <a:cs typeface="Arial"/>
                <a:sym typeface="Arial"/>
              </a:rPr>
              <a:t> – are used to have three different block elements that will go below each other.</a:t>
            </a:r>
          </a:p>
          <a:p>
            <a:pPr>
              <a:lnSpc>
                <a:spcPct val="150000"/>
              </a:lnSpc>
              <a:spcBef>
                <a:spcPts val="0"/>
              </a:spcBef>
              <a:defRPr b="0" sz="1400">
                <a:latin typeface="Courier New"/>
                <a:ea typeface="Courier New"/>
                <a:cs typeface="Courier New"/>
                <a:sym typeface="Courier New"/>
              </a:defRPr>
            </a:pPr>
            <a:r>
              <a:t>&lt;label&gt;</a:t>
            </a:r>
            <a:r>
              <a:rPr>
                <a:latin typeface="Arial"/>
                <a:ea typeface="Arial"/>
                <a:cs typeface="Arial"/>
                <a:sym typeface="Arial"/>
              </a:rPr>
              <a:t> attribute </a:t>
            </a:r>
            <a:r>
              <a:rPr>
                <a:latin typeface="Arial"/>
                <a:ea typeface="Arial"/>
                <a:cs typeface="Arial"/>
                <a:sym typeface="Arial"/>
              </a:rPr>
              <a:t>”</a:t>
            </a:r>
            <a:r>
              <a:rPr i="1">
                <a:latin typeface="Arial"/>
                <a:ea typeface="Arial"/>
                <a:cs typeface="Arial"/>
                <a:sym typeface="Arial"/>
              </a:rPr>
              <a:t>for” – </a:t>
            </a:r>
            <a:r>
              <a:rPr>
                <a:latin typeface="Arial"/>
                <a:ea typeface="Arial"/>
                <a:cs typeface="Arial"/>
                <a:sym typeface="Arial"/>
              </a:rPr>
              <a:t>is used to link a </a:t>
            </a:r>
            <a:r>
              <a:t>&lt;label&gt;</a:t>
            </a:r>
            <a:r>
              <a:rPr>
                <a:latin typeface="Arial"/>
                <a:ea typeface="Arial"/>
                <a:cs typeface="Arial"/>
                <a:sym typeface="Arial"/>
              </a:rPr>
              <a:t> to a form widget (e. g. input)</a:t>
            </a:r>
          </a:p>
          <a:p>
            <a:pPr>
              <a:lnSpc>
                <a:spcPct val="150000"/>
              </a:lnSpc>
              <a:spcBef>
                <a:spcPts val="0"/>
              </a:spcBef>
              <a:defRPr b="0" sz="1400">
                <a:latin typeface="Courier New"/>
                <a:ea typeface="Courier New"/>
                <a:cs typeface="Courier New"/>
                <a:sym typeface="Courier New"/>
              </a:defRPr>
            </a:pPr>
            <a:r>
              <a:t>&lt;input&gt;</a:t>
            </a:r>
            <a:r>
              <a:rPr>
                <a:latin typeface="Arial"/>
                <a:ea typeface="Arial"/>
                <a:cs typeface="Arial"/>
                <a:sym typeface="Arial"/>
              </a:rPr>
              <a:t> attribute </a:t>
            </a:r>
            <a:r>
              <a:rPr>
                <a:latin typeface="Arial"/>
                <a:ea typeface="Arial"/>
                <a:cs typeface="Arial"/>
                <a:sym typeface="Arial"/>
              </a:rPr>
              <a:t>”</a:t>
            </a:r>
            <a:r>
              <a:rPr i="1">
                <a:latin typeface="Arial"/>
                <a:ea typeface="Arial"/>
                <a:cs typeface="Arial"/>
                <a:sym typeface="Arial"/>
              </a:rPr>
              <a:t>type” – </a:t>
            </a:r>
            <a:r>
              <a:rPr b="1">
                <a:solidFill>
                  <a:schemeClr val="accent2"/>
                </a:solidFill>
                <a:latin typeface="Arial"/>
                <a:ea typeface="Arial"/>
                <a:cs typeface="Arial"/>
                <a:sym typeface="Arial"/>
              </a:rPr>
              <a:t>! Important</a:t>
            </a:r>
            <a:r>
              <a:rPr>
                <a:solidFill>
                  <a:schemeClr val="accent2"/>
                </a:solidFill>
                <a:latin typeface="Arial"/>
                <a:ea typeface="Arial"/>
                <a:cs typeface="Arial"/>
                <a:sym typeface="Arial"/>
              </a:rPr>
              <a:t>, it defines how input element behaves.</a:t>
            </a:r>
            <a:endParaRPr>
              <a:solidFill>
                <a:schemeClr val="accent2"/>
              </a:solidFill>
            </a:endParaRPr>
          </a:p>
          <a:p>
            <a:pPr>
              <a:lnSpc>
                <a:spcPct val="150000"/>
              </a:lnSpc>
              <a:spcBef>
                <a:spcPts val="0"/>
              </a:spcBef>
              <a:defRPr b="0" sz="1400"/>
            </a:pPr>
          </a:p>
          <a:p>
            <a:pPr>
              <a:lnSpc>
                <a:spcPct val="150000"/>
              </a:lnSpc>
              <a:spcBef>
                <a:spcPts val="0"/>
              </a:spcBef>
              <a:defRPr i="1" sz="1400">
                <a:solidFill>
                  <a:schemeClr val="accent3"/>
                </a:solidFill>
              </a:defRPr>
            </a:pPr>
            <a:r>
              <a:t>! Important</a:t>
            </a:r>
            <a:r>
              <a:rPr b="0"/>
              <a:t> an </a:t>
            </a:r>
            <a:r>
              <a:rPr b="0">
                <a:latin typeface="Courier New"/>
                <a:ea typeface="Courier New"/>
                <a:cs typeface="Courier New"/>
                <a:sym typeface="Courier New"/>
              </a:rPr>
              <a:t>&lt;input&gt;</a:t>
            </a:r>
            <a:r>
              <a:rPr b="0"/>
              <a:t> tag doesn't need a closing tag.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&lt;input&gt;</a:t>
            </a:r>
          </a:p>
        </p:txBody>
      </p:sp>
      <p:sp>
        <p:nvSpPr>
          <p:cNvPr id="474"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75"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a:lnSpc>
                <a:spcPct val="150000"/>
              </a:lnSpc>
              <a:spcBef>
                <a:spcPts val="0"/>
              </a:spcBef>
              <a:defRPr b="0" sz="1400">
                <a:latin typeface="Courier New"/>
                <a:ea typeface="Courier New"/>
                <a:cs typeface="Courier New"/>
                <a:sym typeface="Courier New"/>
              </a:defRPr>
            </a:pPr>
            <a:r>
              <a:t>&lt;input&gt;</a:t>
            </a:r>
            <a:r>
              <a:rPr>
                <a:latin typeface="Arial"/>
                <a:ea typeface="Arial"/>
                <a:cs typeface="Arial"/>
                <a:sym typeface="Arial"/>
              </a:rPr>
              <a:t> attribute </a:t>
            </a:r>
            <a:r>
              <a:rPr>
                <a:latin typeface="Arial"/>
                <a:ea typeface="Arial"/>
                <a:cs typeface="Arial"/>
                <a:sym typeface="Arial"/>
              </a:rPr>
              <a:t>”</a:t>
            </a:r>
            <a:r>
              <a:rPr i="1">
                <a:latin typeface="Arial"/>
                <a:ea typeface="Arial"/>
                <a:cs typeface="Arial"/>
                <a:sym typeface="Arial"/>
              </a:rPr>
              <a:t>type” – </a:t>
            </a:r>
            <a:r>
              <a:rPr b="1">
                <a:solidFill>
                  <a:schemeClr val="accent2"/>
                </a:solidFill>
                <a:latin typeface="Arial"/>
                <a:ea typeface="Arial"/>
                <a:cs typeface="Arial"/>
                <a:sym typeface="Arial"/>
              </a:rPr>
              <a:t>! Important</a:t>
            </a:r>
            <a:r>
              <a:rPr>
                <a:solidFill>
                  <a:schemeClr val="accent2"/>
                </a:solidFill>
                <a:latin typeface="Arial"/>
                <a:ea typeface="Arial"/>
                <a:cs typeface="Arial"/>
                <a:sym typeface="Arial"/>
              </a:rPr>
              <a:t>, it defines how input element behaves.</a:t>
            </a:r>
            <a:endParaRPr>
              <a:solidFill>
                <a:schemeClr val="accent2"/>
              </a:solidFill>
            </a:endParaRPr>
          </a:p>
          <a:p>
            <a:pPr marL="285750" indent="-285750">
              <a:lnSpc>
                <a:spcPct val="150000"/>
              </a:lnSpc>
              <a:spcBef>
                <a:spcPts val="0"/>
              </a:spcBef>
              <a:buClr>
                <a:srgbClr val="000000"/>
              </a:buClr>
              <a:buSzPts val="1400"/>
              <a:buFont typeface="Helvetica"/>
              <a:buChar char="−"/>
              <a:defRPr b="0" sz="1400"/>
            </a:pPr>
          </a:p>
          <a:p>
            <a:pPr marL="285750" indent="-285750">
              <a:lnSpc>
                <a:spcPct val="150000"/>
              </a:lnSpc>
              <a:spcBef>
                <a:spcPts val="0"/>
              </a:spcBef>
              <a:buClr>
                <a:srgbClr val="000000"/>
              </a:buClr>
              <a:buSzPts val="1400"/>
              <a:buFont typeface="Helvetica"/>
              <a:buChar char="−"/>
              <a:defRPr b="0" sz="1400">
                <a:latin typeface="Courier New"/>
                <a:ea typeface="Courier New"/>
                <a:cs typeface="Courier New"/>
                <a:sym typeface="Courier New"/>
              </a:defRPr>
            </a:pPr>
            <a:r>
              <a:t>type="text" </a:t>
            </a:r>
            <a:r>
              <a:rPr>
                <a:latin typeface="Arial"/>
                <a:ea typeface="Arial"/>
                <a:cs typeface="Arial"/>
                <a:sym typeface="Arial"/>
              </a:rPr>
              <a:t>(accepts any kind of string)</a:t>
            </a:r>
          </a:p>
        </p:txBody>
      </p:sp>
      <p:pic>
        <p:nvPicPr>
          <p:cNvPr id="476" name="Shape 107" descr="Shape 107"/>
          <p:cNvPicPr>
            <a:picLocks noChangeAspect="1"/>
          </p:cNvPicPr>
          <p:nvPr/>
        </p:nvPicPr>
        <p:blipFill>
          <a:blip r:embed="rId2">
            <a:extLst/>
          </a:blip>
          <a:stretch>
            <a:fillRect/>
          </a:stretch>
        </p:blipFill>
        <p:spPr>
          <a:xfrm>
            <a:off x="558477" y="4009225"/>
            <a:ext cx="10925297" cy="7636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&lt;input&gt;</a:t>
            </a:r>
          </a:p>
        </p:txBody>
      </p:sp>
      <p:sp>
        <p:nvSpPr>
          <p:cNvPr id="479"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80"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285750" indent="-285750">
              <a:lnSpc>
                <a:spcPct val="150000"/>
              </a:lnSpc>
              <a:spcBef>
                <a:spcPts val="0"/>
              </a:spcBef>
              <a:buClr>
                <a:srgbClr val="000000"/>
              </a:buClr>
              <a:buSzPts val="1400"/>
              <a:buFont typeface="Helvetica"/>
              <a:buChar char="−"/>
              <a:defRPr b="0" sz="1400">
                <a:latin typeface="Courier New"/>
                <a:ea typeface="Courier New"/>
                <a:cs typeface="Courier New"/>
                <a:sym typeface="Courier New"/>
              </a:defRPr>
            </a:pPr>
            <a:r>
              <a:t>type="email"</a:t>
            </a:r>
            <a:r>
              <a:rPr>
                <a:latin typeface="Arial"/>
                <a:ea typeface="Arial"/>
                <a:cs typeface="Arial"/>
                <a:sym typeface="Arial"/>
              </a:rPr>
              <a:t> (accepts emails)</a:t>
            </a:r>
          </a:p>
          <a:p>
            <a:pPr lvl="1" marL="742950" indent="-228600">
              <a:lnSpc>
                <a:spcPct val="150000"/>
              </a:lnSpc>
              <a:spcBef>
                <a:spcPts val="0"/>
              </a:spcBef>
              <a:buClr>
                <a:srgbClr val="000000"/>
              </a:buClr>
              <a:buSzPts val="1400"/>
              <a:buFont typeface="Helvetica"/>
              <a:buChar char="−"/>
              <a:defRPr b="0" sz="1400"/>
            </a:pPr>
            <a:r>
              <a:t>If we want to insert several emails in input additional attribute "multiple".</a:t>
            </a:r>
          </a:p>
        </p:txBody>
      </p:sp>
      <p:pic>
        <p:nvPicPr>
          <p:cNvPr id="481" name="Shape 115" descr="Shape 115"/>
          <p:cNvPicPr>
            <a:picLocks noChangeAspect="1"/>
          </p:cNvPicPr>
          <p:nvPr/>
        </p:nvPicPr>
        <p:blipFill>
          <a:blip r:embed="rId2">
            <a:extLst/>
          </a:blip>
          <a:stretch>
            <a:fillRect/>
          </a:stretch>
        </p:blipFill>
        <p:spPr>
          <a:xfrm>
            <a:off x="482275" y="3770808"/>
            <a:ext cx="10865129" cy="8093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form &lt;input&gt;</a:t>
            </a:r>
          </a:p>
        </p:txBody>
      </p:sp>
      <p:sp>
        <p:nvSpPr>
          <p:cNvPr id="484"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forms</a:t>
            </a:r>
          </a:p>
        </p:txBody>
      </p:sp>
      <p:sp>
        <p:nvSpPr>
          <p:cNvPr id="485"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285750" indent="-285750">
              <a:lnSpc>
                <a:spcPct val="150000"/>
              </a:lnSpc>
              <a:spcBef>
                <a:spcPts val="0"/>
              </a:spcBef>
              <a:buClr>
                <a:srgbClr val="000000"/>
              </a:buClr>
              <a:buSzPts val="1400"/>
              <a:buFont typeface="Helvetica"/>
              <a:buChar char="−"/>
              <a:defRPr b="0" sz="1400">
                <a:latin typeface="Courier New"/>
                <a:ea typeface="Courier New"/>
                <a:cs typeface="Courier New"/>
                <a:sym typeface="Courier New"/>
              </a:defRPr>
            </a:pPr>
            <a:r>
              <a:t>type="password"</a:t>
            </a:r>
            <a:r>
              <a:rPr>
                <a:latin typeface="Arial"/>
                <a:ea typeface="Arial"/>
                <a:cs typeface="Arial"/>
                <a:sym typeface="Arial"/>
              </a:rPr>
              <a:t> (used for inputting passwords)</a:t>
            </a:r>
          </a:p>
          <a:p>
            <a:pPr lvl="1" marL="742950" indent="-228600" algn="r">
              <a:lnSpc>
                <a:spcPct val="150000"/>
              </a:lnSpc>
              <a:spcBef>
                <a:spcPts val="0"/>
              </a:spcBef>
              <a:buClr>
                <a:srgbClr val="000000"/>
              </a:buClr>
              <a:buSzPts val="1400"/>
              <a:buFont typeface="Helvetica"/>
              <a:buChar char="−"/>
              <a:defRPr b="0" sz="1400"/>
            </a:pPr>
            <a:r>
              <a:t>Accepts texts, but the characters are hidden for security reasons.</a:t>
            </a:r>
          </a:p>
        </p:txBody>
      </p:sp>
      <p:pic>
        <p:nvPicPr>
          <p:cNvPr id="486" name="Shape 123" descr="Shape 123"/>
          <p:cNvPicPr>
            <a:picLocks noChangeAspect="1"/>
          </p:cNvPicPr>
          <p:nvPr/>
        </p:nvPicPr>
        <p:blipFill>
          <a:blip r:embed="rId2">
            <a:extLst/>
          </a:blip>
          <a:stretch>
            <a:fillRect/>
          </a:stretch>
        </p:blipFill>
        <p:spPr>
          <a:xfrm>
            <a:off x="478508" y="3767592"/>
            <a:ext cx="8940801" cy="8699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Calibri"/>
        <a:ea typeface="Calibri"/>
        <a:cs typeface="Calibri"/>
      </a:majorFont>
      <a:minorFont>
        <a:latin typeface="Helvetica"/>
        <a:ea typeface="Helvetica"/>
        <a:cs typeface="Helvetica"/>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Calibri"/>
        <a:ea typeface="Calibri"/>
        <a:cs typeface="Calibri"/>
      </a:majorFont>
      <a:minorFont>
        <a:latin typeface="Helvetica"/>
        <a:ea typeface="Helvetica"/>
        <a:cs typeface="Helvetica"/>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AD27BA675FD8408A6F082B19DB257A" ma:contentTypeVersion="8" ma:contentTypeDescription="Create a new document." ma:contentTypeScope="" ma:versionID="6c3e55f7be822f4f64383801f396deeb">
  <xsd:schema xmlns:xsd="http://www.w3.org/2001/XMLSchema" xmlns:xs="http://www.w3.org/2001/XMLSchema" xmlns:p="http://schemas.microsoft.com/office/2006/metadata/properties" xmlns:ns2="89441db7-7eff-49bf-9e47-b6ad7c76cf75" targetNamespace="http://schemas.microsoft.com/office/2006/metadata/properties" ma:root="true" ma:fieldsID="0a09dc3d266e78c01a873b150bef7f45" ns2:_="">
    <xsd:import namespace="89441db7-7eff-49bf-9e47-b6ad7c76c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41db7-7eff-49bf-9e47-b6ad7c76c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9FA5CF-F5D2-4E67-A873-9F35863ABA4A}"/>
</file>

<file path=customXml/itemProps2.xml><?xml version="1.0" encoding="utf-8"?>
<ds:datastoreItem xmlns:ds="http://schemas.openxmlformats.org/officeDocument/2006/customXml" ds:itemID="{FD340183-8E3E-4CCE-B88A-2660E9929270}"/>
</file>

<file path=customXml/itemProps3.xml><?xml version="1.0" encoding="utf-8"?>
<ds:datastoreItem xmlns:ds="http://schemas.openxmlformats.org/officeDocument/2006/customXml" ds:itemID="{E93C0F02-07D0-490D-82BE-E9B8F40BE278}"/>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0x0101006CAD27BA675FD8408A6F082B19DB257A</vt:lpwstr>
  </property>
</Properties>
</file>