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media/image1.jpeg" ContentType="image/jpeg"/>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b="def" i="def"/>
      <a:tcStyle>
        <a:tcBdr/>
        <a:fill>
          <a:solidFill>
            <a:srgbClr val="E6E6F3"/>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b="def" i="def"/>
      <a:tcStyle>
        <a:tcBdr/>
        <a:fill>
          <a:solidFill>
            <a:srgbClr val="EBE6FF"/>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b="def" i="def"/>
      <a:tcStyle>
        <a:tcBdr/>
        <a:fill>
          <a:solidFill>
            <a:srgbClr val="E6E6FF"/>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0F1F6"/>
          </a:solidFill>
        </a:fill>
      </a:tcStyle>
    </a:band2H>
    <a:firstCol>
      <a:tcTxStyle b="on" i="off">
        <a:fontRef idx="minor">
          <a:srgbClr val="F0F1F6"/>
        </a:fontRef>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Ref idx="minor">
          <a:srgbClr val="F0F1F6"/>
        </a:fontRef>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ommentAuthors" Target="commentAuthors.xml"/><Relationship Id="rId21" Type="http://schemas.openxmlformats.org/officeDocument/2006/relationships/slide" Target="slides/slide14.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customXml" Target="../customXml/item3.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customXml" Target="../customXml/item2.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ustomXml" Target="../customXml/item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23" name="Shape 623"/>
          <p:cNvSpPr/>
          <p:nvPr>
            <p:ph type="sldImg"/>
          </p:nvPr>
        </p:nvSpPr>
        <p:spPr>
          <a:xfrm>
            <a:off x="1143000" y="685800"/>
            <a:ext cx="4572000" cy="3429000"/>
          </a:xfrm>
          <a:prstGeom prst="rect">
            <a:avLst/>
          </a:prstGeom>
        </p:spPr>
        <p:txBody>
          <a:bodyPr/>
          <a:lstStyle/>
          <a:p>
            <a:pPr/>
          </a:p>
        </p:txBody>
      </p:sp>
      <p:sp>
        <p:nvSpPr>
          <p:cNvPr id="624" name="Shape 6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F0F1F6"/>
        </a:solidFill>
      </p:bgPr>
    </p:bg>
    <p:spTree>
      <p:nvGrpSpPr>
        <p:cNvPr id="1" name=""/>
        <p:cNvGrpSpPr/>
        <p:nvPr/>
      </p:nvGrpSpPr>
      <p:grpSpPr>
        <a:xfrm>
          <a:off x="0" y="0"/>
          <a:ext cx="0" cy="0"/>
          <a:chOff x="0" y="0"/>
          <a:chExt cx="0" cy="0"/>
        </a:xfrm>
      </p:grpSpPr>
      <p:sp>
        <p:nvSpPr>
          <p:cNvPr id="12" name="Title Text"/>
          <p:cNvSpPr txBox="1"/>
          <p:nvPr>
            <p:ph type="title"/>
          </p:nvPr>
        </p:nvSpPr>
        <p:spPr>
          <a:xfrm>
            <a:off x="3273287" y="2618264"/>
            <a:ext cx="7050156" cy="2387601"/>
          </a:xfrm>
          <a:prstGeom prst="rect">
            <a:avLst/>
          </a:prstGeom>
        </p:spPr>
        <p:txBody>
          <a:bodyPr lIns="45718" tIns="45718" rIns="45718" bIns="45718" anchor="t"/>
          <a:lstStyle>
            <a:lvl1pPr>
              <a:lnSpc>
                <a:spcPct val="90000"/>
              </a:lnSpc>
              <a:defRPr sz="6000">
                <a:solidFill>
                  <a:srgbClr val="000000"/>
                </a:solidFill>
              </a:defRPr>
            </a:lvl1pPr>
          </a:lstStyle>
          <a:p>
            <a:pPr/>
            <a:r>
              <a:t>Title Text</a:t>
            </a:r>
          </a:p>
        </p:txBody>
      </p:sp>
      <p:sp>
        <p:nvSpPr>
          <p:cNvPr id="13" name="Body Level One…"/>
          <p:cNvSpPr txBox="1"/>
          <p:nvPr>
            <p:ph type="body" sz="quarter" idx="1" hasCustomPrompt="1"/>
          </p:nvPr>
        </p:nvSpPr>
        <p:spPr>
          <a:xfrm>
            <a:off x="3273287" y="5930348"/>
            <a:ext cx="7050155" cy="927654"/>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vl2pPr marL="0" indent="0">
              <a:lnSpc>
                <a:spcPct val="90000"/>
              </a:lnSpc>
              <a:spcBef>
                <a:spcPts val="1000"/>
              </a:spcBef>
              <a:buClrTx/>
              <a:buSzTx/>
              <a:buFontTx/>
              <a:buNone/>
              <a:defRPr b="1" sz="1600">
                <a:solidFill>
                  <a:srgbClr val="000000"/>
                </a:solidFill>
                <a:latin typeface="Arial"/>
                <a:ea typeface="Arial"/>
                <a:cs typeface="Arial"/>
                <a:sym typeface="Arial"/>
              </a:defRPr>
            </a:lvl2pPr>
            <a:lvl3pPr marL="0" indent="0">
              <a:lnSpc>
                <a:spcPct val="90000"/>
              </a:lnSpc>
              <a:spcBef>
                <a:spcPts val="1000"/>
              </a:spcBef>
              <a:buClrTx/>
              <a:buSzTx/>
              <a:buFontTx/>
              <a:buNone/>
              <a:defRPr b="1" sz="1600">
                <a:solidFill>
                  <a:srgbClr val="000000"/>
                </a:solidFill>
                <a:latin typeface="Arial"/>
                <a:ea typeface="Arial"/>
                <a:cs typeface="Arial"/>
                <a:sym typeface="Arial"/>
              </a:defRPr>
            </a:lvl3pPr>
            <a:lvl4pPr marL="0" indent="0">
              <a:lnSpc>
                <a:spcPct val="90000"/>
              </a:lnSpc>
              <a:spcBef>
                <a:spcPts val="1000"/>
              </a:spcBef>
              <a:buClrTx/>
              <a:buSzTx/>
              <a:buFontTx/>
              <a:buNone/>
              <a:defRPr b="1" sz="1600">
                <a:solidFill>
                  <a:srgbClr val="000000"/>
                </a:solidFill>
                <a:latin typeface="Arial"/>
                <a:ea typeface="Arial"/>
                <a:cs typeface="Arial"/>
                <a:sym typeface="Arial"/>
              </a:defRPr>
            </a:lvl4pPr>
            <a:lvl5pPr marL="0" indent="0">
              <a:lnSpc>
                <a:spcPct val="90000"/>
              </a:lnSpc>
              <a:spcBef>
                <a:spcPts val="1000"/>
              </a:spcBef>
              <a:buClrTx/>
              <a:buSzTx/>
              <a:buFontTx/>
              <a:buNone/>
              <a:defRPr b="1" sz="1600">
                <a:solidFill>
                  <a:srgbClr val="000000"/>
                </a:solidFill>
                <a:latin typeface="Arial"/>
                <a:ea typeface="Arial"/>
                <a:cs typeface="Arial"/>
                <a:sym typeface="Arial"/>
              </a:defRPr>
            </a:lvl5pPr>
          </a:lstStyle>
          <a:p>
            <a:pPr/>
            <a:r>
              <a:t>CLICK TO EDIT MASTER SUBTITLE STYLE</a:t>
            </a:r>
          </a:p>
          <a:p>
            <a:pPr lvl="1"/>
            <a:r>
              <a:t/>
            </a:r>
          </a:p>
          <a:p>
            <a:pPr lvl="2"/>
            <a:r>
              <a:t/>
            </a:r>
          </a:p>
          <a:p>
            <a:pPr lvl="3"/>
            <a:r>
              <a:t/>
            </a:r>
          </a:p>
          <a:p>
            <a:pPr lvl="4"/>
            <a:r>
              <a:t/>
            </a:r>
          </a:p>
        </p:txBody>
      </p:sp>
      <p:pic>
        <p:nvPicPr>
          <p:cNvPr id="14"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15" name="Text Placeholder 10"/>
          <p:cNvSpPr/>
          <p:nvPr>
            <p:ph type="body" sz="quarter" idx="21" hasCustomPrompt="1"/>
          </p:nvPr>
        </p:nvSpPr>
        <p:spPr>
          <a:xfrm>
            <a:off x="474662" y="2619023"/>
            <a:ext cx="2334169" cy="238760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Mokytojo
Vardas Pavardė</a:t>
            </a:r>
          </a:p>
        </p:txBody>
      </p:sp>
      <p:sp>
        <p:nvSpPr>
          <p:cNvPr id="16"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17"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bg>
      <p:bgPr>
        <a:solidFill>
          <a:srgbClr val="F0F1F6"/>
        </a:solidFill>
      </p:bgPr>
    </p:bg>
    <p:spTree>
      <p:nvGrpSpPr>
        <p:cNvPr id="1" name=""/>
        <p:cNvGrpSpPr/>
        <p:nvPr/>
      </p:nvGrpSpPr>
      <p:grpSpPr>
        <a:xfrm>
          <a:off x="0" y="0"/>
          <a:ext cx="0" cy="0"/>
          <a:chOff x="0" y="0"/>
          <a:chExt cx="0" cy="0"/>
        </a:xfrm>
      </p:grpSpPr>
      <p:grpSp>
        <p:nvGrpSpPr>
          <p:cNvPr id="176" name="Graphic 7"/>
          <p:cNvGrpSpPr/>
          <p:nvPr/>
        </p:nvGrpSpPr>
        <p:grpSpPr>
          <a:xfrm>
            <a:off x="11078622" y="458786"/>
            <a:ext cx="632991" cy="680887"/>
            <a:chOff x="0" y="0"/>
            <a:chExt cx="632989" cy="680886"/>
          </a:xfrm>
        </p:grpSpPr>
        <p:sp>
          <p:nvSpPr>
            <p:cNvPr id="17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77" name="Title Text"/>
          <p:cNvSpPr txBox="1"/>
          <p:nvPr>
            <p:ph type="title"/>
          </p:nvPr>
        </p:nvSpPr>
        <p:spPr>
          <a:xfrm>
            <a:off x="480390" y="1371706"/>
            <a:ext cx="5615611" cy="4101247"/>
          </a:xfrm>
          <a:prstGeom prst="rect">
            <a:avLst/>
          </a:prstGeom>
        </p:spPr>
        <p:txBody>
          <a:bodyPr lIns="45699" tIns="45699" rIns="45699" bIns="45699" anchor="t"/>
          <a:lstStyle>
            <a:lvl1pPr>
              <a:lnSpc>
                <a:spcPct val="90000"/>
              </a:lnSpc>
              <a:defRPr>
                <a:solidFill>
                  <a:srgbClr val="000000"/>
                </a:solidFill>
              </a:defRPr>
            </a:lvl1pPr>
          </a:lstStyle>
          <a:p>
            <a:pPr/>
            <a:r>
              <a:t>Title Text</a:t>
            </a:r>
          </a:p>
        </p:txBody>
      </p:sp>
      <p:sp>
        <p:nvSpPr>
          <p:cNvPr id="178"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79" name="Google Shape;44;p13"/>
          <p:cNvSpPr txBox="1"/>
          <p:nvPr>
            <p:ph type="body" sz="half" idx="21"/>
          </p:nvPr>
        </p:nvSpPr>
        <p:spPr>
          <a:xfrm>
            <a:off x="6561501" y="1371706"/>
            <a:ext cx="5149486" cy="5067299"/>
          </a:xfrm>
          <a:prstGeom prst="rect">
            <a:avLst/>
          </a:prstGeom>
        </p:spPr>
        <p:txBody>
          <a:bodyPr lIns="45699" tIns="45699" rIns="45699" bIns="45699"/>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sp>
        <p:nvSpPr>
          <p:cNvPr id="180"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181"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192" name="Graphic 7"/>
          <p:cNvGrpSpPr/>
          <p:nvPr/>
        </p:nvGrpSpPr>
        <p:grpSpPr>
          <a:xfrm>
            <a:off x="11078622" y="458786"/>
            <a:ext cx="632991" cy="680887"/>
            <a:chOff x="0" y="0"/>
            <a:chExt cx="632989" cy="680886"/>
          </a:xfrm>
        </p:grpSpPr>
        <p:sp>
          <p:nvSpPr>
            <p:cNvPr id="188"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89"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90"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91"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93"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194"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195"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6"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7"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8"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99"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00"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01"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bg>
      <p:bgPr>
        <a:solidFill>
          <a:srgbClr val="F0F1F6"/>
        </a:solidFill>
      </p:bgPr>
    </p:bg>
    <p:spTree>
      <p:nvGrpSpPr>
        <p:cNvPr id="1" name=""/>
        <p:cNvGrpSpPr/>
        <p:nvPr/>
      </p:nvGrpSpPr>
      <p:grpSpPr>
        <a:xfrm>
          <a:off x="0" y="0"/>
          <a:ext cx="0" cy="0"/>
          <a:chOff x="0" y="0"/>
          <a:chExt cx="0" cy="0"/>
        </a:xfrm>
      </p:grpSpPr>
      <p:sp>
        <p:nvSpPr>
          <p:cNvPr id="208"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209"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214" name="Graphic 7"/>
          <p:cNvGrpSpPr/>
          <p:nvPr/>
        </p:nvGrpSpPr>
        <p:grpSpPr>
          <a:xfrm>
            <a:off x="11078622" y="458786"/>
            <a:ext cx="632991" cy="680887"/>
            <a:chOff x="0" y="0"/>
            <a:chExt cx="632989" cy="680886"/>
          </a:xfrm>
        </p:grpSpPr>
        <p:sp>
          <p:nvSpPr>
            <p:cNvPr id="210"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11"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12"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13"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15"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16"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17"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18"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219"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220"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227"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232" name="Graphic 4"/>
          <p:cNvGrpSpPr/>
          <p:nvPr/>
        </p:nvGrpSpPr>
        <p:grpSpPr>
          <a:xfrm>
            <a:off x="11078619" y="458787"/>
            <a:ext cx="632991" cy="680886"/>
            <a:chOff x="0" y="0"/>
            <a:chExt cx="632989" cy="680885"/>
          </a:xfrm>
        </p:grpSpPr>
        <p:sp>
          <p:nvSpPr>
            <p:cNvPr id="228"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229"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230"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231"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grpSp>
      <p:sp>
        <p:nvSpPr>
          <p:cNvPr id="233" name="Picture Placeholder 2"/>
          <p:cNvSpPr/>
          <p:nvPr>
            <p:ph type="pic" idx="21"/>
          </p:nvPr>
        </p:nvSpPr>
        <p:spPr>
          <a:xfrm>
            <a:off x="479612" y="1854200"/>
            <a:ext cx="11231996" cy="5003800"/>
          </a:xfrm>
          <a:prstGeom prst="rect">
            <a:avLst/>
          </a:prstGeom>
        </p:spPr>
        <p:txBody>
          <a:bodyPr lIns="91439" tIns="45719" rIns="91439" bIns="45719">
            <a:noAutofit/>
          </a:bodyPr>
          <a:lstStyle/>
          <a:p>
            <a:pPr/>
          </a:p>
        </p:txBody>
      </p:sp>
      <p:sp>
        <p:nvSpPr>
          <p:cNvPr id="234"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bg>
      <p:bgPr>
        <a:solidFill>
          <a:srgbClr val="F0F1F6"/>
        </a:solidFill>
      </p:bgPr>
    </p:bg>
    <p:spTree>
      <p:nvGrpSpPr>
        <p:cNvPr id="1" name=""/>
        <p:cNvGrpSpPr/>
        <p:nvPr/>
      </p:nvGrpSpPr>
      <p:grpSpPr>
        <a:xfrm>
          <a:off x="0" y="0"/>
          <a:ext cx="0" cy="0"/>
          <a:chOff x="0" y="0"/>
          <a:chExt cx="0" cy="0"/>
        </a:xfrm>
      </p:grpSpPr>
      <p:grpSp>
        <p:nvGrpSpPr>
          <p:cNvPr id="245" name="Graphic 7"/>
          <p:cNvGrpSpPr/>
          <p:nvPr/>
        </p:nvGrpSpPr>
        <p:grpSpPr>
          <a:xfrm>
            <a:off x="11078622" y="458786"/>
            <a:ext cx="632991" cy="680887"/>
            <a:chOff x="0" y="0"/>
            <a:chExt cx="632989" cy="680886"/>
          </a:xfrm>
        </p:grpSpPr>
        <p:sp>
          <p:nvSpPr>
            <p:cNvPr id="24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4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4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4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46"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247"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48"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49" name="Naudinga informacija"/>
          <p:cNvSpPr txBox="1"/>
          <p:nvPr>
            <p:ph type="title" hasCustomPrompt="1"/>
          </p:nvPr>
        </p:nvSpPr>
        <p:spPr>
          <a:xfrm>
            <a:off x="480390" y="5032099"/>
            <a:ext cx="2343494" cy="1365253"/>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250" name="Text Placeholder 3"/>
          <p:cNvSpPr/>
          <p:nvPr>
            <p:ph type="body" sz="quarter" idx="23" hasCustomPrompt="1"/>
          </p:nvPr>
        </p:nvSpPr>
        <p:spPr>
          <a:xfrm>
            <a:off x="7503551" y="1821807"/>
            <a:ext cx="4208060" cy="791172"/>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51"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52"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53"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54"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55"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56"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57"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58"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59"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60"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61"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62"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63"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270" name="Google Shape;10;p2"/>
          <p:cNvSpPr/>
          <p:nvPr/>
        </p:nvSpPr>
        <p:spPr>
          <a:xfrm rot="10800000">
            <a:off x="5634799" y="3911400"/>
            <a:ext cx="922401" cy="518001"/>
          </a:xfrm>
          <a:prstGeom prst="triangle">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271" name="Google Shape;11;p2"/>
          <p:cNvSpPr/>
          <p:nvPr/>
        </p:nvSpPr>
        <p:spPr>
          <a:xfrm>
            <a:off x="-33" y="0"/>
            <a:ext cx="12192001" cy="4165600"/>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272" name="Title Text"/>
          <p:cNvSpPr txBox="1"/>
          <p:nvPr>
            <p:ph type="title"/>
          </p:nvPr>
        </p:nvSpPr>
        <p:spPr>
          <a:xfrm>
            <a:off x="548233" y="859067"/>
            <a:ext cx="11043201" cy="2812001"/>
          </a:xfrm>
          <a:prstGeom prst="rect">
            <a:avLst/>
          </a:prstGeom>
        </p:spPr>
        <p:txBody>
          <a:bodyPr/>
          <a:lstStyle>
            <a:lvl1pPr algn="ctr">
              <a:defRPr sz="8000">
                <a:solidFill>
                  <a:srgbClr val="FFFFFF"/>
                </a:solidFill>
              </a:defRPr>
            </a:lvl1pPr>
          </a:lstStyle>
          <a:p>
            <a:pPr/>
            <a:r>
              <a:t>Title Text</a:t>
            </a:r>
          </a:p>
        </p:txBody>
      </p:sp>
      <p:sp>
        <p:nvSpPr>
          <p:cNvPr id="273" name="Body Level One…"/>
          <p:cNvSpPr txBox="1"/>
          <p:nvPr>
            <p:ph type="body" sz="half" idx="1"/>
          </p:nvPr>
        </p:nvSpPr>
        <p:spPr>
          <a:xfrm>
            <a:off x="548233" y="4531000"/>
            <a:ext cx="11043201" cy="1680801"/>
          </a:xfrm>
          <a:prstGeom prst="rect">
            <a:avLst/>
          </a:prstGeom>
        </p:spPr>
        <p:txBody>
          <a:bodyPr anchor="ctr"/>
          <a:lstStyle>
            <a:lvl1pPr marL="342900" indent="-228600" algn="ctr">
              <a:lnSpc>
                <a:spcPct val="100000"/>
              </a:lnSpc>
              <a:buClrTx/>
              <a:buSzTx/>
              <a:buFontTx/>
              <a:buNone/>
              <a:defRPr sz="4800">
                <a:latin typeface="Oswald"/>
                <a:ea typeface="Oswald"/>
                <a:cs typeface="Oswald"/>
                <a:sym typeface="Oswald"/>
              </a:defRPr>
            </a:lvl1pPr>
            <a:lvl2pPr marL="342900" indent="254000" algn="ctr">
              <a:lnSpc>
                <a:spcPct val="100000"/>
              </a:lnSpc>
              <a:buClrTx/>
              <a:buSzTx/>
              <a:buFontTx/>
              <a:buNone/>
              <a:defRPr sz="4800">
                <a:latin typeface="Oswald"/>
                <a:ea typeface="Oswald"/>
                <a:cs typeface="Oswald"/>
                <a:sym typeface="Oswald"/>
              </a:defRPr>
            </a:lvl2pPr>
            <a:lvl3pPr marL="342900" indent="711200" algn="ctr">
              <a:lnSpc>
                <a:spcPct val="100000"/>
              </a:lnSpc>
              <a:buClrTx/>
              <a:buSzTx/>
              <a:buFontTx/>
              <a:buNone/>
              <a:defRPr sz="4800">
                <a:latin typeface="Oswald"/>
                <a:ea typeface="Oswald"/>
                <a:cs typeface="Oswald"/>
                <a:sym typeface="Oswald"/>
              </a:defRPr>
            </a:lvl3pPr>
            <a:lvl4pPr marL="342900" indent="1168400" algn="ctr">
              <a:lnSpc>
                <a:spcPct val="100000"/>
              </a:lnSpc>
              <a:buClrTx/>
              <a:buSzTx/>
              <a:buFontTx/>
              <a:buNone/>
              <a:defRPr sz="4800">
                <a:latin typeface="Oswald"/>
                <a:ea typeface="Oswald"/>
                <a:cs typeface="Oswald"/>
                <a:sym typeface="Oswald"/>
              </a:defRPr>
            </a:lvl4pPr>
            <a:lvl5pPr marL="342900" indent="1625600" algn="ctr">
              <a:lnSpc>
                <a:spcPct val="100000"/>
              </a:lnSpc>
              <a:buClrTx/>
              <a:buSzTx/>
              <a:buFontTx/>
              <a:buNone/>
              <a:defRPr sz="4800">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
        <p:nvSpPr>
          <p:cNvPr id="2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281" name="Google Shape;16;p3"/>
          <p:cNvSpPr/>
          <p:nvPr/>
        </p:nvSpPr>
        <p:spPr>
          <a:xfrm>
            <a:off x="0" y="2089799"/>
            <a:ext cx="12192000" cy="2678402"/>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282" name="Title Text"/>
          <p:cNvSpPr txBox="1"/>
          <p:nvPr>
            <p:ph type="title"/>
          </p:nvPr>
        </p:nvSpPr>
        <p:spPr>
          <a:xfrm>
            <a:off x="574400" y="2519600"/>
            <a:ext cx="11043201" cy="2022001"/>
          </a:xfrm>
          <a:prstGeom prst="rect">
            <a:avLst/>
          </a:prstGeom>
        </p:spPr>
        <p:txBody>
          <a:bodyPr anchor="ctr"/>
          <a:lstStyle>
            <a:lvl1pPr algn="ctr">
              <a:defRPr sz="4800">
                <a:solidFill>
                  <a:srgbClr val="FFFFFF"/>
                </a:solidFill>
              </a:defRPr>
            </a:lvl1pPr>
          </a:lstStyle>
          <a:p>
            <a:pPr/>
            <a:r>
              <a:t>Title Text</a:t>
            </a:r>
          </a:p>
        </p:txBody>
      </p:sp>
      <p:sp>
        <p:nvSpPr>
          <p:cNvPr id="2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90" name="Title Text"/>
          <p:cNvSpPr txBox="1"/>
          <p:nvPr>
            <p:ph type="title"/>
          </p:nvPr>
        </p:nvSpPr>
        <p:spPr>
          <a:prstGeom prst="rect">
            <a:avLst/>
          </a:prstGeom>
        </p:spPr>
        <p:txBody>
          <a:bodyPr/>
          <a:lstStyle/>
          <a:p>
            <a:pPr/>
            <a:r>
              <a:t>Title Text</a:t>
            </a:r>
          </a:p>
        </p:txBody>
      </p:sp>
      <p:sp>
        <p:nvSpPr>
          <p:cNvPr id="29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299" name="Title Text"/>
          <p:cNvSpPr txBox="1"/>
          <p:nvPr>
            <p:ph type="title"/>
          </p:nvPr>
        </p:nvSpPr>
        <p:spPr>
          <a:prstGeom prst="rect">
            <a:avLst/>
          </a:prstGeom>
        </p:spPr>
        <p:txBody>
          <a:bodyPr/>
          <a:lstStyle/>
          <a:p>
            <a:pPr/>
            <a:r>
              <a:t>Title Text</a:t>
            </a:r>
          </a:p>
        </p:txBody>
      </p:sp>
      <p:sp>
        <p:nvSpPr>
          <p:cNvPr id="300" name="Body Level One…"/>
          <p:cNvSpPr txBox="1"/>
          <p:nvPr>
            <p:ph type="body" sz="half" idx="1"/>
          </p:nvPr>
        </p:nvSpPr>
        <p:spPr>
          <a:xfrm>
            <a:off x="415600" y="1958432"/>
            <a:ext cx="5333201" cy="4133202"/>
          </a:xfrm>
          <a:prstGeom prst="rect">
            <a:avLst/>
          </a:prstGeom>
        </p:spPr>
        <p:txBody>
          <a:bodyPr/>
          <a:lstStyle>
            <a:lvl1pPr indent="-423322">
              <a:buSzPts val="1900"/>
              <a:defRPr sz="1900"/>
            </a:lvl1pPr>
            <a:lvl2pPr marL="1295368" indent="-482588">
              <a:buSzPts val="1900"/>
              <a:defRPr sz="1900"/>
            </a:lvl2pPr>
            <a:lvl3pPr marL="1904952" indent="-482588">
              <a:buSzPts val="1900"/>
              <a:defRPr sz="1900"/>
            </a:lvl3pPr>
            <a:lvl4pPr marL="2514537" indent="-482587">
              <a:buSzPts val="1900"/>
              <a:defRPr sz="1900"/>
            </a:lvl4pPr>
            <a:lvl5pPr marL="3124122" indent="-482587">
              <a:buSzPts val="1900"/>
              <a:defRPr sz="1900"/>
            </a:lvl5pPr>
          </a:lstStyle>
          <a:p>
            <a:pPr/>
            <a:r>
              <a:t>Body Level One</a:t>
            </a:r>
          </a:p>
          <a:p>
            <a:pPr lvl="1"/>
            <a:r>
              <a:t>Body Level Two</a:t>
            </a:r>
          </a:p>
          <a:p>
            <a:pPr lvl="2"/>
            <a:r>
              <a:t>Body Level Three</a:t>
            </a:r>
          </a:p>
          <a:p>
            <a:pPr lvl="3"/>
            <a:r>
              <a:t>Body Level Four</a:t>
            </a:r>
          </a:p>
          <a:p>
            <a:pPr lvl="4"/>
            <a:r>
              <a:t>Body Level Five</a:t>
            </a:r>
          </a:p>
        </p:txBody>
      </p:sp>
      <p:sp>
        <p:nvSpPr>
          <p:cNvPr id="301" name="Google Shape;28;p5"/>
          <p:cNvSpPr txBox="1"/>
          <p:nvPr>
            <p:ph type="body" sz="half" idx="21"/>
          </p:nvPr>
        </p:nvSpPr>
        <p:spPr>
          <a:xfrm>
            <a:off x="6443200" y="1958432"/>
            <a:ext cx="5333201" cy="4133202"/>
          </a:xfrm>
          <a:prstGeom prst="rect">
            <a:avLst/>
          </a:prstGeom>
        </p:spPr>
        <p:txBody>
          <a:bodyPr/>
          <a:lstStyle/>
          <a:p>
            <a:pPr indent="-423322">
              <a:buSzPts val="1900"/>
              <a:defRPr sz="1900"/>
            </a:pPr>
          </a:p>
        </p:txBody>
      </p:sp>
      <p:sp>
        <p:nvSpPr>
          <p:cNvPr id="3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309" name="Title Text"/>
          <p:cNvSpPr txBox="1"/>
          <p:nvPr>
            <p:ph type="title"/>
          </p:nvPr>
        </p:nvSpPr>
        <p:spPr>
          <a:prstGeom prst="rect">
            <a:avLst/>
          </a:prstGeom>
        </p:spPr>
        <p:txBody>
          <a:bodyPr/>
          <a:lstStyle/>
          <a:p>
            <a:pPr/>
            <a:r>
              <a:t>Title Text</a:t>
            </a:r>
          </a:p>
        </p:txBody>
      </p:sp>
      <p:sp>
        <p:nvSpPr>
          <p:cNvPr id="3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0F1F6"/>
        </a:solidFill>
      </p:bgPr>
    </p:bg>
    <p:spTree>
      <p:nvGrpSpPr>
        <p:cNvPr id="1" name=""/>
        <p:cNvGrpSpPr/>
        <p:nvPr/>
      </p:nvGrpSpPr>
      <p:grpSpPr>
        <a:xfrm>
          <a:off x="0" y="0"/>
          <a:ext cx="0" cy="0"/>
          <a:chOff x="0" y="0"/>
          <a:chExt cx="0" cy="0"/>
        </a:xfrm>
      </p:grpSpPr>
      <p:grpSp>
        <p:nvGrpSpPr>
          <p:cNvPr id="28" name="Graphic 7"/>
          <p:cNvGrpSpPr/>
          <p:nvPr/>
        </p:nvGrpSpPr>
        <p:grpSpPr>
          <a:xfrm>
            <a:off x="11078622" y="458786"/>
            <a:ext cx="632991" cy="680887"/>
            <a:chOff x="0" y="0"/>
            <a:chExt cx="632989" cy="680886"/>
          </a:xfrm>
        </p:grpSpPr>
        <p:sp>
          <p:nvSpPr>
            <p:cNvPr id="24"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6"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7"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9"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 omnis sed ut perspiciatis?</a:t>
            </a:r>
          </a:p>
        </p:txBody>
      </p:sp>
      <p:sp>
        <p:nvSpPr>
          <p:cNvPr id="30"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31" name="Text Placeholder 27"/>
          <p:cNvSpPr/>
          <p:nvPr>
            <p:ph type="body" sz="half" idx="21" hasCustomPrompt="1"/>
          </p:nvPr>
        </p:nvSpPr>
        <p:spPr>
          <a:xfrm>
            <a:off x="6561501" y="1371706"/>
            <a:ext cx="5149487" cy="5067299"/>
          </a:xfrm>
          <a:prstGeom prst="rect">
            <a:avLst/>
          </a:prstGeom>
        </p:spPr>
        <p:txBody>
          <a:bodyPr lIns="45718" tIns="45718" rIns="45718" bIns="45718"/>
          <a:lstStyle>
            <a:lvl1pPr marL="0" indent="0">
              <a:lnSpc>
                <a:spcPct val="100000"/>
              </a:lnSpc>
              <a:spcBef>
                <a:spcPts val="1000"/>
              </a:spcBef>
              <a:buClrTx/>
              <a:buSzTx/>
              <a:buFontTx/>
              <a:buNone/>
              <a:defRPr sz="1600">
                <a:solidFill>
                  <a:srgbClr val="000000"/>
                </a:solidFill>
                <a:latin typeface="Arial"/>
                <a:ea typeface="Arial"/>
                <a:cs typeface="Arial"/>
                <a:sym typeface="Arial"/>
              </a:defRPr>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2" name="Text Placeholder 29"/>
          <p:cNvSpPr/>
          <p:nvPr>
            <p:ph type="body" sz="quarter" idx="22" hasCustomPrompt="1"/>
          </p:nvPr>
        </p:nvSpPr>
        <p:spPr>
          <a:xfrm>
            <a:off x="481011" y="5916612"/>
            <a:ext cx="5614991" cy="482602"/>
          </a:xfrm>
          <a:prstGeom prst="rect">
            <a:avLst/>
          </a:prstGeom>
        </p:spPr>
        <p:txBody>
          <a:bodyPr lIns="45718" tIns="45718" rIns="45718" bIns="45718" anchor="b"/>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Short lorem ipsum or link?</a:t>
            </a:r>
          </a:p>
        </p:txBody>
      </p:sp>
      <p:sp>
        <p:nvSpPr>
          <p:cNvPr id="33"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317" name="Google Shape;34;p7"/>
          <p:cNvSpPr/>
          <p:nvPr/>
        </p:nvSpPr>
        <p:spPr>
          <a:xfrm>
            <a:off x="558232" y="1943716"/>
            <a:ext cx="818802" cy="1"/>
          </a:xfrm>
          <a:prstGeom prst="line">
            <a:avLst/>
          </a:prstGeom>
          <a:ln w="19050">
            <a:solidFill>
              <a:srgbClr val="424242"/>
            </a:solidFill>
            <a:prstDash val="lgDash"/>
          </a:ln>
        </p:spPr>
        <p:txBody>
          <a:bodyPr lIns="45718" tIns="45718" rIns="45718" bIns="45718"/>
          <a:lstStyle/>
          <a:p>
            <a:pPr/>
          </a:p>
        </p:txBody>
      </p:sp>
      <p:sp>
        <p:nvSpPr>
          <p:cNvPr id="318" name="Title Text"/>
          <p:cNvSpPr txBox="1"/>
          <p:nvPr>
            <p:ph type="title"/>
          </p:nvPr>
        </p:nvSpPr>
        <p:spPr>
          <a:xfrm>
            <a:off x="415600" y="842400"/>
            <a:ext cx="3744001" cy="1007601"/>
          </a:xfrm>
          <a:prstGeom prst="rect">
            <a:avLst/>
          </a:prstGeom>
        </p:spPr>
        <p:txBody>
          <a:bodyPr/>
          <a:lstStyle>
            <a:lvl1pPr>
              <a:defRPr sz="3200"/>
            </a:lvl1pPr>
          </a:lstStyle>
          <a:p>
            <a:pPr/>
            <a:r>
              <a:t>Title Text</a:t>
            </a:r>
          </a:p>
        </p:txBody>
      </p:sp>
      <p:sp>
        <p:nvSpPr>
          <p:cNvPr id="319" name="Body Level One…"/>
          <p:cNvSpPr txBox="1"/>
          <p:nvPr>
            <p:ph type="body" sz="quarter" idx="1"/>
          </p:nvPr>
        </p:nvSpPr>
        <p:spPr>
          <a:xfrm>
            <a:off x="415600" y="2157604"/>
            <a:ext cx="3744001" cy="3934402"/>
          </a:xfrm>
          <a:prstGeom prst="rect">
            <a:avLst/>
          </a:prstGeom>
        </p:spPr>
        <p:txBody>
          <a:bodyPr/>
          <a:lstStyle>
            <a:lvl1pPr indent="-406389">
              <a:buSzPts val="1600"/>
              <a:defRPr sz="1600"/>
            </a:lvl1pPr>
            <a:lvl2pPr marL="1219169" indent="-406390">
              <a:buSzPts val="1600"/>
              <a:defRPr sz="1600"/>
            </a:lvl2pPr>
            <a:lvl3pPr marL="1828754" indent="-406390">
              <a:buSzPts val="1600"/>
              <a:defRPr sz="1600"/>
            </a:lvl3pPr>
            <a:lvl4pPr marL="2438338" indent="-406389">
              <a:buSzPts val="1600"/>
              <a:defRPr sz="1600"/>
            </a:lvl4pPr>
            <a:lvl5pPr marL="3047924" indent="-406389">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3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313331"/>
        </a:solidFill>
      </p:bgPr>
    </p:bg>
    <p:spTree>
      <p:nvGrpSpPr>
        <p:cNvPr id="1" name=""/>
        <p:cNvGrpSpPr/>
        <p:nvPr/>
      </p:nvGrpSpPr>
      <p:grpSpPr>
        <a:xfrm>
          <a:off x="0" y="0"/>
          <a:ext cx="0" cy="0"/>
          <a:chOff x="0" y="0"/>
          <a:chExt cx="0" cy="0"/>
        </a:xfrm>
      </p:grpSpPr>
      <p:sp>
        <p:nvSpPr>
          <p:cNvPr id="327" name="Title Text"/>
          <p:cNvSpPr txBox="1"/>
          <p:nvPr>
            <p:ph type="title"/>
          </p:nvPr>
        </p:nvSpPr>
        <p:spPr>
          <a:xfrm>
            <a:off x="653666" y="705199"/>
            <a:ext cx="7570801" cy="5447602"/>
          </a:xfrm>
          <a:prstGeom prst="rect">
            <a:avLst/>
          </a:prstGeom>
        </p:spPr>
        <p:txBody>
          <a:bodyPr anchor="ctr"/>
          <a:lstStyle>
            <a:lvl1pPr>
              <a:defRPr sz="7200">
                <a:solidFill>
                  <a:srgbClr val="FFFFFF"/>
                </a:solidFill>
              </a:defRPr>
            </a:lvl1pPr>
          </a:lstStyle>
          <a:p>
            <a:pPr/>
            <a:r>
              <a:t>Title Text</a:t>
            </a:r>
          </a:p>
        </p:txBody>
      </p:sp>
      <p:sp>
        <p:nvSpPr>
          <p:cNvPr id="32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313331"/>
        </a:solidFill>
      </p:bgPr>
    </p:bg>
    <p:spTree>
      <p:nvGrpSpPr>
        <p:cNvPr id="1" name=""/>
        <p:cNvGrpSpPr/>
        <p:nvPr/>
      </p:nvGrpSpPr>
      <p:grpSpPr>
        <a:xfrm>
          <a:off x="0" y="0"/>
          <a:ext cx="0" cy="0"/>
          <a:chOff x="0" y="0"/>
          <a:chExt cx="0" cy="0"/>
        </a:xfrm>
      </p:grpSpPr>
      <p:sp>
        <p:nvSpPr>
          <p:cNvPr id="335" name="Google Shape;42;p9"/>
          <p:cNvSpPr/>
          <p:nvPr/>
        </p:nvSpPr>
        <p:spPr>
          <a:xfrm>
            <a:off x="6096000" y="233"/>
            <a:ext cx="6096000" cy="6858001"/>
          </a:xfrm>
          <a:prstGeom prst="rect">
            <a:avLst/>
          </a:prstGeom>
          <a:solidFill>
            <a:srgbClr val="FFFFFF"/>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336" name="Google Shape;43;p9"/>
          <p:cNvSpPr/>
          <p:nvPr/>
        </p:nvSpPr>
        <p:spPr>
          <a:xfrm>
            <a:off x="6706233" y="5994000"/>
            <a:ext cx="769601" cy="1"/>
          </a:xfrm>
          <a:prstGeom prst="line">
            <a:avLst/>
          </a:prstGeom>
          <a:ln w="19050">
            <a:solidFill>
              <a:srgbClr val="E91D63"/>
            </a:solidFill>
            <a:prstDash val="lgDash"/>
          </a:ln>
        </p:spPr>
        <p:txBody>
          <a:bodyPr lIns="45718" tIns="45718" rIns="45718" bIns="45718"/>
          <a:lstStyle/>
          <a:p>
            <a:pPr/>
          </a:p>
        </p:txBody>
      </p:sp>
      <p:sp>
        <p:nvSpPr>
          <p:cNvPr id="337" name="Title Text"/>
          <p:cNvSpPr txBox="1"/>
          <p:nvPr>
            <p:ph type="title"/>
          </p:nvPr>
        </p:nvSpPr>
        <p:spPr>
          <a:xfrm>
            <a:off x="354000" y="1438333"/>
            <a:ext cx="5393600" cy="2385600"/>
          </a:xfrm>
          <a:prstGeom prst="rect">
            <a:avLst/>
          </a:prstGeom>
        </p:spPr>
        <p:txBody>
          <a:bodyPr/>
          <a:lstStyle>
            <a:lvl1pPr algn="ctr">
              <a:defRPr sz="6100">
                <a:solidFill>
                  <a:srgbClr val="FFFFFF"/>
                </a:solidFill>
              </a:defRPr>
            </a:lvl1pPr>
          </a:lstStyle>
          <a:p>
            <a:pPr/>
            <a:r>
              <a:t>Title Text</a:t>
            </a:r>
          </a:p>
        </p:txBody>
      </p:sp>
      <p:sp>
        <p:nvSpPr>
          <p:cNvPr id="338" name="Body Level One…"/>
          <p:cNvSpPr txBox="1"/>
          <p:nvPr>
            <p:ph type="body" sz="quarter" idx="1"/>
          </p:nvPr>
        </p:nvSpPr>
        <p:spPr>
          <a:xfrm>
            <a:off x="354000" y="3895201"/>
            <a:ext cx="5393600" cy="1794000"/>
          </a:xfrm>
          <a:prstGeom prst="rect">
            <a:avLst/>
          </a:prstGeom>
        </p:spPr>
        <p:txBody>
          <a:bodyPr/>
          <a:lstStyle>
            <a:lvl1pPr marL="342900" indent="-228600" algn="ctr">
              <a:lnSpc>
                <a:spcPct val="100000"/>
              </a:lnSpc>
              <a:buClrTx/>
              <a:buSzTx/>
              <a:buFontTx/>
              <a:buNone/>
              <a:defRPr sz="2500">
                <a:solidFill>
                  <a:srgbClr val="FFFFFF"/>
                </a:solidFill>
              </a:defRPr>
            </a:lvl1pPr>
            <a:lvl2pPr marL="342900" indent="254000" algn="ctr">
              <a:lnSpc>
                <a:spcPct val="100000"/>
              </a:lnSpc>
              <a:buClrTx/>
              <a:buSzTx/>
              <a:buFontTx/>
              <a:buNone/>
              <a:defRPr sz="2500">
                <a:solidFill>
                  <a:srgbClr val="FFFFFF"/>
                </a:solidFill>
              </a:defRPr>
            </a:lvl2pPr>
            <a:lvl3pPr marL="342900" indent="711200" algn="ctr">
              <a:lnSpc>
                <a:spcPct val="100000"/>
              </a:lnSpc>
              <a:buClrTx/>
              <a:buSzTx/>
              <a:buFontTx/>
              <a:buNone/>
              <a:defRPr sz="2500">
                <a:solidFill>
                  <a:srgbClr val="FFFFFF"/>
                </a:solidFill>
              </a:defRPr>
            </a:lvl3pPr>
            <a:lvl4pPr marL="342900" indent="1168400" algn="ctr">
              <a:lnSpc>
                <a:spcPct val="100000"/>
              </a:lnSpc>
              <a:buClrTx/>
              <a:buSzTx/>
              <a:buFontTx/>
              <a:buNone/>
              <a:defRPr sz="2500">
                <a:solidFill>
                  <a:srgbClr val="FFFFFF"/>
                </a:solidFill>
              </a:defRPr>
            </a:lvl4pPr>
            <a:lvl5pPr marL="342900" indent="1625600" algn="ctr">
              <a:lnSpc>
                <a:spcPct val="100000"/>
              </a:lnSpc>
              <a:buClrTx/>
              <a:buSzTx/>
              <a:buFontTx/>
              <a:buNone/>
              <a:defRPr sz="2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39" name="Google Shape;46;p9"/>
          <p:cNvSpPr txBox="1"/>
          <p:nvPr>
            <p:ph type="body" sz="half" idx="21"/>
          </p:nvPr>
        </p:nvSpPr>
        <p:spPr>
          <a:xfrm>
            <a:off x="6586000" y="965599"/>
            <a:ext cx="5116001" cy="4926802"/>
          </a:xfrm>
          <a:prstGeom prst="rect">
            <a:avLst/>
          </a:prstGeom>
        </p:spPr>
        <p:txBody>
          <a:bodyPr anchor="ctr"/>
          <a:lstStyle/>
          <a:p>
            <a:pPr/>
          </a:p>
        </p:txBody>
      </p:sp>
      <p:sp>
        <p:nvSpPr>
          <p:cNvPr id="3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347" name="Body Level One…"/>
          <p:cNvSpPr txBox="1"/>
          <p:nvPr>
            <p:ph type="body" sz="quarter" idx="1"/>
          </p:nvPr>
        </p:nvSpPr>
        <p:spPr>
          <a:xfrm>
            <a:off x="415600" y="5640766"/>
            <a:ext cx="7998401" cy="806801"/>
          </a:xfrm>
          <a:prstGeom prst="rect">
            <a:avLst/>
          </a:prstGeom>
        </p:spPr>
        <p:txBody>
          <a:bodyPr anchor="ctr"/>
          <a:lstStyle>
            <a:lvl1pPr marL="304792" indent="0">
              <a:lnSpc>
                <a:spcPct val="100000"/>
              </a:lnSpc>
              <a:buClrTx/>
              <a:buSzTx/>
              <a:buFontTx/>
              <a:buNone/>
              <a:defRPr b="1" sz="2800">
                <a:latin typeface="Arial"/>
                <a:ea typeface="Arial"/>
                <a:cs typeface="Arial"/>
                <a:sym typeface="Arial"/>
              </a:defRPr>
            </a:lvl1pPr>
            <a:lvl2pPr marL="1064794" indent="-467894">
              <a:lnSpc>
                <a:spcPct val="100000"/>
              </a:lnSpc>
              <a:buClrTx/>
              <a:buSzPts val="2800"/>
              <a:buFontTx/>
              <a:defRPr b="1" sz="2800">
                <a:latin typeface="Arial"/>
                <a:ea typeface="Arial"/>
                <a:cs typeface="Arial"/>
                <a:sym typeface="Arial"/>
              </a:defRPr>
            </a:lvl2pPr>
            <a:lvl3pPr marL="1521994" indent="-467894">
              <a:lnSpc>
                <a:spcPct val="100000"/>
              </a:lnSpc>
              <a:buClrTx/>
              <a:buSzPts val="2800"/>
              <a:buFontTx/>
              <a:defRPr b="1" sz="2800">
                <a:latin typeface="Arial"/>
                <a:ea typeface="Arial"/>
                <a:cs typeface="Arial"/>
                <a:sym typeface="Arial"/>
              </a:defRPr>
            </a:lvl3pPr>
            <a:lvl4pPr marL="1979194" indent="-467894">
              <a:lnSpc>
                <a:spcPct val="100000"/>
              </a:lnSpc>
              <a:buClrTx/>
              <a:buSzPts val="2800"/>
              <a:buFontTx/>
              <a:defRPr b="1" sz="2800">
                <a:latin typeface="Arial"/>
                <a:ea typeface="Arial"/>
                <a:cs typeface="Arial"/>
                <a:sym typeface="Arial"/>
              </a:defRPr>
            </a:lvl4pPr>
            <a:lvl5pPr marL="2436394" indent="-467894">
              <a:lnSpc>
                <a:spcPct val="100000"/>
              </a:lnSpc>
              <a:buClrTx/>
              <a:buSzPts val="2800"/>
              <a:buFontTx/>
              <a:defRPr b="1"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355" name="Google Shape;52;p11"/>
          <p:cNvSpPr/>
          <p:nvPr/>
        </p:nvSpPr>
        <p:spPr>
          <a:xfrm>
            <a:off x="551032" y="3984366"/>
            <a:ext cx="1214002" cy="1"/>
          </a:xfrm>
          <a:prstGeom prst="line">
            <a:avLst/>
          </a:prstGeom>
          <a:ln w="28575">
            <a:solidFill>
              <a:srgbClr val="E91D63"/>
            </a:solidFill>
            <a:prstDash val="lgDash"/>
          </a:ln>
        </p:spPr>
        <p:txBody>
          <a:bodyPr lIns="45718" tIns="45718" rIns="45718" bIns="45718"/>
          <a:lstStyle/>
          <a:p>
            <a:pPr/>
          </a:p>
        </p:txBody>
      </p:sp>
      <p:sp>
        <p:nvSpPr>
          <p:cNvPr id="356" name="xx%"/>
          <p:cNvSpPr txBox="1"/>
          <p:nvPr>
            <p:ph type="title" hasCustomPrompt="1"/>
          </p:nvPr>
        </p:nvSpPr>
        <p:spPr>
          <a:xfrm>
            <a:off x="415600" y="1474833"/>
            <a:ext cx="11360801" cy="2618001"/>
          </a:xfrm>
          <a:prstGeom prst="rect">
            <a:avLst/>
          </a:prstGeom>
        </p:spPr>
        <p:txBody>
          <a:bodyPr/>
          <a:lstStyle>
            <a:lvl1pPr>
              <a:defRPr sz="16000"/>
            </a:lvl1pPr>
          </a:lstStyle>
          <a:p>
            <a:pPr/>
            <a:r>
              <a:t>xx%</a:t>
            </a:r>
          </a:p>
        </p:txBody>
      </p:sp>
      <p:sp>
        <p:nvSpPr>
          <p:cNvPr id="357" name="Body Level One…"/>
          <p:cNvSpPr txBox="1"/>
          <p:nvPr>
            <p:ph type="body" sz="half" idx="1"/>
          </p:nvPr>
        </p:nvSpPr>
        <p:spPr>
          <a:xfrm>
            <a:off x="415600" y="4202967"/>
            <a:ext cx="11360801" cy="17344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3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372" name="Google Shape;79;p14"/>
          <p:cNvSpPr/>
          <p:nvPr/>
        </p:nvSpPr>
        <p:spPr>
          <a:xfrm rot="10800000">
            <a:off x="5634799" y="3911400"/>
            <a:ext cx="922401" cy="518001"/>
          </a:xfrm>
          <a:prstGeom prst="triangle">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373" name="Google Shape;80;p14"/>
          <p:cNvSpPr/>
          <p:nvPr/>
        </p:nvSpPr>
        <p:spPr>
          <a:xfrm>
            <a:off x="-33" y="0"/>
            <a:ext cx="12192001" cy="4165600"/>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374" name="Title Text"/>
          <p:cNvSpPr txBox="1"/>
          <p:nvPr>
            <p:ph type="title"/>
          </p:nvPr>
        </p:nvSpPr>
        <p:spPr>
          <a:xfrm>
            <a:off x="548233" y="859067"/>
            <a:ext cx="11043201" cy="2812001"/>
          </a:xfrm>
          <a:prstGeom prst="rect">
            <a:avLst/>
          </a:prstGeom>
        </p:spPr>
        <p:txBody>
          <a:bodyPr/>
          <a:lstStyle>
            <a:lvl1pPr algn="ctr">
              <a:defRPr sz="8000">
                <a:solidFill>
                  <a:srgbClr val="FFFFFF"/>
                </a:solidFill>
              </a:defRPr>
            </a:lvl1pPr>
          </a:lstStyle>
          <a:p>
            <a:pPr/>
            <a:r>
              <a:t>Title Text</a:t>
            </a:r>
          </a:p>
        </p:txBody>
      </p:sp>
      <p:sp>
        <p:nvSpPr>
          <p:cNvPr id="375" name="Body Level One…"/>
          <p:cNvSpPr txBox="1"/>
          <p:nvPr>
            <p:ph type="body" sz="half" idx="1"/>
          </p:nvPr>
        </p:nvSpPr>
        <p:spPr>
          <a:xfrm>
            <a:off x="548233" y="4531000"/>
            <a:ext cx="11043201" cy="1680801"/>
          </a:xfrm>
          <a:prstGeom prst="rect">
            <a:avLst/>
          </a:prstGeom>
        </p:spPr>
        <p:txBody>
          <a:bodyPr anchor="ctr"/>
          <a:lstStyle>
            <a:lvl1pPr marL="342900" indent="-228600" algn="ctr">
              <a:lnSpc>
                <a:spcPct val="100000"/>
              </a:lnSpc>
              <a:buClrTx/>
              <a:buSzTx/>
              <a:buFontTx/>
              <a:buNone/>
              <a:defRPr sz="4800">
                <a:latin typeface="Oswald"/>
                <a:ea typeface="Oswald"/>
                <a:cs typeface="Oswald"/>
                <a:sym typeface="Oswald"/>
              </a:defRPr>
            </a:lvl1pPr>
            <a:lvl2pPr marL="342900" indent="254000" algn="ctr">
              <a:lnSpc>
                <a:spcPct val="100000"/>
              </a:lnSpc>
              <a:buClrTx/>
              <a:buSzTx/>
              <a:buFontTx/>
              <a:buNone/>
              <a:defRPr sz="4800">
                <a:latin typeface="Oswald"/>
                <a:ea typeface="Oswald"/>
                <a:cs typeface="Oswald"/>
                <a:sym typeface="Oswald"/>
              </a:defRPr>
            </a:lvl2pPr>
            <a:lvl3pPr marL="342900" indent="711200" algn="ctr">
              <a:lnSpc>
                <a:spcPct val="100000"/>
              </a:lnSpc>
              <a:buClrTx/>
              <a:buSzTx/>
              <a:buFontTx/>
              <a:buNone/>
              <a:defRPr sz="4800">
                <a:latin typeface="Oswald"/>
                <a:ea typeface="Oswald"/>
                <a:cs typeface="Oswald"/>
                <a:sym typeface="Oswald"/>
              </a:defRPr>
            </a:lvl3pPr>
            <a:lvl4pPr marL="342900" indent="1168400" algn="ctr">
              <a:lnSpc>
                <a:spcPct val="100000"/>
              </a:lnSpc>
              <a:buClrTx/>
              <a:buSzTx/>
              <a:buFontTx/>
              <a:buNone/>
              <a:defRPr sz="4800">
                <a:latin typeface="Oswald"/>
                <a:ea typeface="Oswald"/>
                <a:cs typeface="Oswald"/>
                <a:sym typeface="Oswald"/>
              </a:defRPr>
            </a:lvl4pPr>
            <a:lvl5pPr marL="342900" indent="1625600" algn="ctr">
              <a:lnSpc>
                <a:spcPct val="100000"/>
              </a:lnSpc>
              <a:buClrTx/>
              <a:buSzTx/>
              <a:buFontTx/>
              <a:buNone/>
              <a:defRPr sz="4800">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
        <p:nvSpPr>
          <p:cNvPr id="3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83" name="Google Shape;85;p15"/>
          <p:cNvSpPr/>
          <p:nvPr/>
        </p:nvSpPr>
        <p:spPr>
          <a:xfrm>
            <a:off x="0" y="2089799"/>
            <a:ext cx="12192000" cy="2678402"/>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384" name="Title Text"/>
          <p:cNvSpPr txBox="1"/>
          <p:nvPr>
            <p:ph type="title"/>
          </p:nvPr>
        </p:nvSpPr>
        <p:spPr>
          <a:xfrm>
            <a:off x="574400" y="2519600"/>
            <a:ext cx="11043201" cy="2022001"/>
          </a:xfrm>
          <a:prstGeom prst="rect">
            <a:avLst/>
          </a:prstGeom>
        </p:spPr>
        <p:txBody>
          <a:bodyPr anchor="ctr"/>
          <a:lstStyle>
            <a:lvl1pPr algn="ctr">
              <a:defRPr sz="4800">
                <a:solidFill>
                  <a:srgbClr val="FFFFFF"/>
                </a:solidFill>
              </a:defRPr>
            </a:lvl1pPr>
          </a:lstStyle>
          <a:p>
            <a:pPr/>
            <a:r>
              <a:t>Title Text</a:t>
            </a:r>
          </a:p>
        </p:txBody>
      </p:sp>
      <p:sp>
        <p:nvSpPr>
          <p:cNvPr id="3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92" name="Title Text"/>
          <p:cNvSpPr txBox="1"/>
          <p:nvPr>
            <p:ph type="title"/>
          </p:nvPr>
        </p:nvSpPr>
        <p:spPr>
          <a:prstGeom prst="rect">
            <a:avLst/>
          </a:prstGeom>
        </p:spPr>
        <p:txBody>
          <a:bodyPr/>
          <a:lstStyle/>
          <a:p>
            <a:pPr/>
            <a:r>
              <a:t>Title Text</a:t>
            </a:r>
          </a:p>
        </p:txBody>
      </p:sp>
      <p:sp>
        <p:nvSpPr>
          <p:cNvPr id="3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01" name="Title Text"/>
          <p:cNvSpPr txBox="1"/>
          <p:nvPr>
            <p:ph type="title"/>
          </p:nvPr>
        </p:nvSpPr>
        <p:spPr>
          <a:prstGeom prst="rect">
            <a:avLst/>
          </a:prstGeom>
        </p:spPr>
        <p:txBody>
          <a:bodyPr/>
          <a:lstStyle/>
          <a:p>
            <a:pPr/>
            <a:r>
              <a:t>Title Text</a:t>
            </a:r>
          </a:p>
        </p:txBody>
      </p:sp>
      <p:sp>
        <p:nvSpPr>
          <p:cNvPr id="402" name="Body Level One…"/>
          <p:cNvSpPr txBox="1"/>
          <p:nvPr>
            <p:ph type="body" sz="half" idx="1"/>
          </p:nvPr>
        </p:nvSpPr>
        <p:spPr>
          <a:xfrm>
            <a:off x="415600" y="1958432"/>
            <a:ext cx="5333201" cy="4133202"/>
          </a:xfrm>
          <a:prstGeom prst="rect">
            <a:avLst/>
          </a:prstGeom>
        </p:spPr>
        <p:txBody>
          <a:bodyPr/>
          <a:lstStyle>
            <a:lvl1pPr indent="-423322">
              <a:buSzPts val="1900"/>
              <a:defRPr sz="1900"/>
            </a:lvl1pPr>
            <a:lvl2pPr marL="1295368" indent="-482588">
              <a:buSzPts val="1900"/>
              <a:defRPr sz="1900"/>
            </a:lvl2pPr>
            <a:lvl3pPr marL="1904952" indent="-482588">
              <a:buSzPts val="1900"/>
              <a:defRPr sz="1900"/>
            </a:lvl3pPr>
            <a:lvl4pPr marL="2514537" indent="-482587">
              <a:buSzPts val="1900"/>
              <a:defRPr sz="1900"/>
            </a:lvl4pPr>
            <a:lvl5pPr marL="3124122" indent="-482587">
              <a:buSzPts val="1900"/>
              <a:defRPr sz="1900"/>
            </a:lvl5pPr>
          </a:lstStyle>
          <a:p>
            <a:pPr/>
            <a:r>
              <a:t>Body Level One</a:t>
            </a:r>
          </a:p>
          <a:p>
            <a:pPr lvl="1"/>
            <a:r>
              <a:t>Body Level Two</a:t>
            </a:r>
          </a:p>
          <a:p>
            <a:pPr lvl="2"/>
            <a:r>
              <a:t>Body Level Three</a:t>
            </a:r>
          </a:p>
          <a:p>
            <a:pPr lvl="3"/>
            <a:r>
              <a:t>Body Level Four</a:t>
            </a:r>
          </a:p>
          <a:p>
            <a:pPr lvl="4"/>
            <a:r>
              <a:t>Body Level Five</a:t>
            </a:r>
          </a:p>
        </p:txBody>
      </p:sp>
      <p:sp>
        <p:nvSpPr>
          <p:cNvPr id="403" name="Google Shape;97;p17"/>
          <p:cNvSpPr txBox="1"/>
          <p:nvPr>
            <p:ph type="body" sz="half" idx="21"/>
          </p:nvPr>
        </p:nvSpPr>
        <p:spPr>
          <a:xfrm>
            <a:off x="6443200" y="1958432"/>
            <a:ext cx="5333201" cy="4133202"/>
          </a:xfrm>
          <a:prstGeom prst="rect">
            <a:avLst/>
          </a:prstGeom>
        </p:spPr>
        <p:txBody>
          <a:bodyPr/>
          <a:lstStyle/>
          <a:p>
            <a:pPr indent="-423322">
              <a:buSzPts val="1900"/>
              <a:defRPr sz="1900"/>
            </a:pPr>
          </a:p>
        </p:txBody>
      </p:sp>
      <p:sp>
        <p:nvSpPr>
          <p:cNvPr id="4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44" name="Graphic 7"/>
          <p:cNvGrpSpPr/>
          <p:nvPr/>
        </p:nvGrpSpPr>
        <p:grpSpPr>
          <a:xfrm>
            <a:off x="11078622" y="458786"/>
            <a:ext cx="632991" cy="680887"/>
            <a:chOff x="0" y="0"/>
            <a:chExt cx="632989" cy="680886"/>
          </a:xfrm>
        </p:grpSpPr>
        <p:sp>
          <p:nvSpPr>
            <p:cNvPr id="40"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1"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2"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43"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45"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46"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47"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48"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49"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0"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1"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2"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53"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411" name="Title Text"/>
          <p:cNvSpPr txBox="1"/>
          <p:nvPr>
            <p:ph type="title"/>
          </p:nvPr>
        </p:nvSpPr>
        <p:spPr>
          <a:prstGeom prst="rect">
            <a:avLst/>
          </a:prstGeom>
        </p:spPr>
        <p:txBody>
          <a:bodyPr/>
          <a:lstStyle/>
          <a:p>
            <a:pPr/>
            <a:r>
              <a:t>Title Text</a:t>
            </a:r>
          </a:p>
        </p:txBody>
      </p:sp>
      <p:sp>
        <p:nvSpPr>
          <p:cNvPr id="4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419" name="Google Shape;103;p19"/>
          <p:cNvSpPr/>
          <p:nvPr/>
        </p:nvSpPr>
        <p:spPr>
          <a:xfrm>
            <a:off x="558232" y="1943716"/>
            <a:ext cx="818802" cy="1"/>
          </a:xfrm>
          <a:prstGeom prst="line">
            <a:avLst/>
          </a:prstGeom>
          <a:ln w="19050">
            <a:solidFill>
              <a:srgbClr val="424242"/>
            </a:solidFill>
            <a:prstDash val="lgDash"/>
          </a:ln>
        </p:spPr>
        <p:txBody>
          <a:bodyPr lIns="45718" tIns="45718" rIns="45718" bIns="45718"/>
          <a:lstStyle/>
          <a:p>
            <a:pPr/>
          </a:p>
        </p:txBody>
      </p:sp>
      <p:sp>
        <p:nvSpPr>
          <p:cNvPr id="420" name="Title Text"/>
          <p:cNvSpPr txBox="1"/>
          <p:nvPr>
            <p:ph type="title"/>
          </p:nvPr>
        </p:nvSpPr>
        <p:spPr>
          <a:xfrm>
            <a:off x="415600" y="842400"/>
            <a:ext cx="3744001" cy="1007601"/>
          </a:xfrm>
          <a:prstGeom prst="rect">
            <a:avLst/>
          </a:prstGeom>
        </p:spPr>
        <p:txBody>
          <a:bodyPr/>
          <a:lstStyle>
            <a:lvl1pPr>
              <a:defRPr sz="3200"/>
            </a:lvl1pPr>
          </a:lstStyle>
          <a:p>
            <a:pPr/>
            <a:r>
              <a:t>Title Text</a:t>
            </a:r>
          </a:p>
        </p:txBody>
      </p:sp>
      <p:sp>
        <p:nvSpPr>
          <p:cNvPr id="421" name="Body Level One…"/>
          <p:cNvSpPr txBox="1"/>
          <p:nvPr>
            <p:ph type="body" sz="quarter" idx="1"/>
          </p:nvPr>
        </p:nvSpPr>
        <p:spPr>
          <a:xfrm>
            <a:off x="415600" y="2157604"/>
            <a:ext cx="3744001" cy="3934402"/>
          </a:xfrm>
          <a:prstGeom prst="rect">
            <a:avLst/>
          </a:prstGeom>
        </p:spPr>
        <p:txBody>
          <a:bodyPr/>
          <a:lstStyle>
            <a:lvl1pPr indent="-406389">
              <a:buSzPts val="1600"/>
              <a:defRPr sz="1600"/>
            </a:lvl1pPr>
            <a:lvl2pPr marL="1219169" indent="-406390">
              <a:buSzPts val="1600"/>
              <a:defRPr sz="1600"/>
            </a:lvl2pPr>
            <a:lvl3pPr marL="1828754" indent="-406390">
              <a:buSzPts val="1600"/>
              <a:defRPr sz="1600"/>
            </a:lvl3pPr>
            <a:lvl4pPr marL="2438338" indent="-406389">
              <a:buSzPts val="1600"/>
              <a:defRPr sz="1600"/>
            </a:lvl4pPr>
            <a:lvl5pPr marL="3047924" indent="-406389">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4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313331"/>
        </a:solidFill>
      </p:bgPr>
    </p:bg>
    <p:spTree>
      <p:nvGrpSpPr>
        <p:cNvPr id="1" name=""/>
        <p:cNvGrpSpPr/>
        <p:nvPr/>
      </p:nvGrpSpPr>
      <p:grpSpPr>
        <a:xfrm>
          <a:off x="0" y="0"/>
          <a:ext cx="0" cy="0"/>
          <a:chOff x="0" y="0"/>
          <a:chExt cx="0" cy="0"/>
        </a:xfrm>
      </p:grpSpPr>
      <p:sp>
        <p:nvSpPr>
          <p:cNvPr id="429" name="Title Text"/>
          <p:cNvSpPr txBox="1"/>
          <p:nvPr>
            <p:ph type="title"/>
          </p:nvPr>
        </p:nvSpPr>
        <p:spPr>
          <a:xfrm>
            <a:off x="653666" y="705199"/>
            <a:ext cx="7570801" cy="5447602"/>
          </a:xfrm>
          <a:prstGeom prst="rect">
            <a:avLst/>
          </a:prstGeom>
        </p:spPr>
        <p:txBody>
          <a:bodyPr anchor="ctr"/>
          <a:lstStyle>
            <a:lvl1pPr>
              <a:defRPr sz="7200">
                <a:solidFill>
                  <a:srgbClr val="FFFFFF"/>
                </a:solidFill>
              </a:defRPr>
            </a:lvl1pPr>
          </a:lstStyle>
          <a:p>
            <a:pPr/>
            <a:r>
              <a:t>Title Text</a:t>
            </a:r>
          </a:p>
        </p:txBody>
      </p:sp>
      <p:sp>
        <p:nvSpPr>
          <p:cNvPr id="43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313331"/>
        </a:solidFill>
      </p:bgPr>
    </p:bg>
    <p:spTree>
      <p:nvGrpSpPr>
        <p:cNvPr id="1" name=""/>
        <p:cNvGrpSpPr/>
        <p:nvPr/>
      </p:nvGrpSpPr>
      <p:grpSpPr>
        <a:xfrm>
          <a:off x="0" y="0"/>
          <a:ext cx="0" cy="0"/>
          <a:chOff x="0" y="0"/>
          <a:chExt cx="0" cy="0"/>
        </a:xfrm>
      </p:grpSpPr>
      <p:sp>
        <p:nvSpPr>
          <p:cNvPr id="437" name="Google Shape;111;p21"/>
          <p:cNvSpPr/>
          <p:nvPr/>
        </p:nvSpPr>
        <p:spPr>
          <a:xfrm>
            <a:off x="6096000" y="233"/>
            <a:ext cx="6096000" cy="6858001"/>
          </a:xfrm>
          <a:prstGeom prst="rect">
            <a:avLst/>
          </a:prstGeom>
          <a:solidFill>
            <a:srgbClr val="FFFFFF"/>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438" name="Google Shape;112;p21"/>
          <p:cNvSpPr/>
          <p:nvPr/>
        </p:nvSpPr>
        <p:spPr>
          <a:xfrm>
            <a:off x="6706233" y="5994000"/>
            <a:ext cx="769601" cy="1"/>
          </a:xfrm>
          <a:prstGeom prst="line">
            <a:avLst/>
          </a:prstGeom>
          <a:ln w="19050">
            <a:solidFill>
              <a:srgbClr val="E91D63"/>
            </a:solidFill>
            <a:prstDash val="lgDash"/>
          </a:ln>
        </p:spPr>
        <p:txBody>
          <a:bodyPr lIns="45718" tIns="45718" rIns="45718" bIns="45718"/>
          <a:lstStyle/>
          <a:p>
            <a:pPr/>
          </a:p>
        </p:txBody>
      </p:sp>
      <p:sp>
        <p:nvSpPr>
          <p:cNvPr id="439" name="Title Text"/>
          <p:cNvSpPr txBox="1"/>
          <p:nvPr>
            <p:ph type="title"/>
          </p:nvPr>
        </p:nvSpPr>
        <p:spPr>
          <a:xfrm>
            <a:off x="354000" y="1438333"/>
            <a:ext cx="5393600" cy="2385600"/>
          </a:xfrm>
          <a:prstGeom prst="rect">
            <a:avLst/>
          </a:prstGeom>
        </p:spPr>
        <p:txBody>
          <a:bodyPr/>
          <a:lstStyle>
            <a:lvl1pPr algn="ctr">
              <a:defRPr sz="6100">
                <a:solidFill>
                  <a:srgbClr val="FFFFFF"/>
                </a:solidFill>
              </a:defRPr>
            </a:lvl1pPr>
          </a:lstStyle>
          <a:p>
            <a:pPr/>
            <a:r>
              <a:t>Title Text</a:t>
            </a:r>
          </a:p>
        </p:txBody>
      </p:sp>
      <p:sp>
        <p:nvSpPr>
          <p:cNvPr id="440" name="Body Level One…"/>
          <p:cNvSpPr txBox="1"/>
          <p:nvPr>
            <p:ph type="body" sz="quarter" idx="1"/>
          </p:nvPr>
        </p:nvSpPr>
        <p:spPr>
          <a:xfrm>
            <a:off x="354000" y="3895201"/>
            <a:ext cx="5393600" cy="1794000"/>
          </a:xfrm>
          <a:prstGeom prst="rect">
            <a:avLst/>
          </a:prstGeom>
        </p:spPr>
        <p:txBody>
          <a:bodyPr/>
          <a:lstStyle>
            <a:lvl1pPr marL="342900" indent="-228600" algn="ctr">
              <a:lnSpc>
                <a:spcPct val="100000"/>
              </a:lnSpc>
              <a:buClrTx/>
              <a:buSzTx/>
              <a:buFontTx/>
              <a:buNone/>
              <a:defRPr sz="2500">
                <a:solidFill>
                  <a:srgbClr val="FFFFFF"/>
                </a:solidFill>
              </a:defRPr>
            </a:lvl1pPr>
            <a:lvl2pPr marL="342900" indent="254000" algn="ctr">
              <a:lnSpc>
                <a:spcPct val="100000"/>
              </a:lnSpc>
              <a:buClrTx/>
              <a:buSzTx/>
              <a:buFontTx/>
              <a:buNone/>
              <a:defRPr sz="2500">
                <a:solidFill>
                  <a:srgbClr val="FFFFFF"/>
                </a:solidFill>
              </a:defRPr>
            </a:lvl2pPr>
            <a:lvl3pPr marL="342900" indent="711200" algn="ctr">
              <a:lnSpc>
                <a:spcPct val="100000"/>
              </a:lnSpc>
              <a:buClrTx/>
              <a:buSzTx/>
              <a:buFontTx/>
              <a:buNone/>
              <a:defRPr sz="2500">
                <a:solidFill>
                  <a:srgbClr val="FFFFFF"/>
                </a:solidFill>
              </a:defRPr>
            </a:lvl3pPr>
            <a:lvl4pPr marL="342900" indent="1168400" algn="ctr">
              <a:lnSpc>
                <a:spcPct val="100000"/>
              </a:lnSpc>
              <a:buClrTx/>
              <a:buSzTx/>
              <a:buFontTx/>
              <a:buNone/>
              <a:defRPr sz="2500">
                <a:solidFill>
                  <a:srgbClr val="FFFFFF"/>
                </a:solidFill>
              </a:defRPr>
            </a:lvl4pPr>
            <a:lvl5pPr marL="342900" indent="1625600" algn="ctr">
              <a:lnSpc>
                <a:spcPct val="100000"/>
              </a:lnSpc>
              <a:buClrTx/>
              <a:buSzTx/>
              <a:buFontTx/>
              <a:buNone/>
              <a:defRPr sz="2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41" name="Google Shape;115;p21"/>
          <p:cNvSpPr txBox="1"/>
          <p:nvPr>
            <p:ph type="body" sz="half" idx="21"/>
          </p:nvPr>
        </p:nvSpPr>
        <p:spPr>
          <a:xfrm>
            <a:off x="6586000" y="965599"/>
            <a:ext cx="5116001" cy="4926802"/>
          </a:xfrm>
          <a:prstGeom prst="rect">
            <a:avLst/>
          </a:prstGeom>
        </p:spPr>
        <p:txBody>
          <a:bodyPr anchor="ctr"/>
          <a:lstStyle/>
          <a:p>
            <a:pPr/>
          </a:p>
        </p:txBody>
      </p:sp>
      <p:sp>
        <p:nvSpPr>
          <p:cNvPr id="4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449" name="Body Level One…"/>
          <p:cNvSpPr txBox="1"/>
          <p:nvPr>
            <p:ph type="body" sz="quarter" idx="1"/>
          </p:nvPr>
        </p:nvSpPr>
        <p:spPr>
          <a:xfrm>
            <a:off x="415600" y="5640766"/>
            <a:ext cx="7998401" cy="806801"/>
          </a:xfrm>
          <a:prstGeom prst="rect">
            <a:avLst/>
          </a:prstGeom>
        </p:spPr>
        <p:txBody>
          <a:bodyPr anchor="ctr"/>
          <a:lstStyle>
            <a:lvl1pPr marL="304792" indent="0">
              <a:lnSpc>
                <a:spcPct val="100000"/>
              </a:lnSpc>
              <a:buClrTx/>
              <a:buSzTx/>
              <a:buFontTx/>
              <a:buNone/>
              <a:defRPr b="1" sz="2800">
                <a:latin typeface="Arial"/>
                <a:ea typeface="Arial"/>
                <a:cs typeface="Arial"/>
                <a:sym typeface="Arial"/>
              </a:defRPr>
            </a:lvl1pPr>
            <a:lvl2pPr marL="1064794" indent="-467894">
              <a:lnSpc>
                <a:spcPct val="100000"/>
              </a:lnSpc>
              <a:buClrTx/>
              <a:buSzPts val="2800"/>
              <a:buFontTx/>
              <a:defRPr b="1" sz="2800">
                <a:latin typeface="Arial"/>
                <a:ea typeface="Arial"/>
                <a:cs typeface="Arial"/>
                <a:sym typeface="Arial"/>
              </a:defRPr>
            </a:lvl2pPr>
            <a:lvl3pPr marL="1521994" indent="-467894">
              <a:lnSpc>
                <a:spcPct val="100000"/>
              </a:lnSpc>
              <a:buClrTx/>
              <a:buSzPts val="2800"/>
              <a:buFontTx/>
              <a:defRPr b="1" sz="2800">
                <a:latin typeface="Arial"/>
                <a:ea typeface="Arial"/>
                <a:cs typeface="Arial"/>
                <a:sym typeface="Arial"/>
              </a:defRPr>
            </a:lvl3pPr>
            <a:lvl4pPr marL="1979194" indent="-467894">
              <a:lnSpc>
                <a:spcPct val="100000"/>
              </a:lnSpc>
              <a:buClrTx/>
              <a:buSzPts val="2800"/>
              <a:buFontTx/>
              <a:defRPr b="1" sz="2800">
                <a:latin typeface="Arial"/>
                <a:ea typeface="Arial"/>
                <a:cs typeface="Arial"/>
                <a:sym typeface="Arial"/>
              </a:defRPr>
            </a:lvl4pPr>
            <a:lvl5pPr marL="2436394" indent="-467894">
              <a:lnSpc>
                <a:spcPct val="100000"/>
              </a:lnSpc>
              <a:buClrTx/>
              <a:buSzPts val="2800"/>
              <a:buFontTx/>
              <a:defRPr b="1"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457" name="Google Shape;121;p23"/>
          <p:cNvSpPr/>
          <p:nvPr/>
        </p:nvSpPr>
        <p:spPr>
          <a:xfrm>
            <a:off x="551032" y="3984366"/>
            <a:ext cx="1214002" cy="1"/>
          </a:xfrm>
          <a:prstGeom prst="line">
            <a:avLst/>
          </a:prstGeom>
          <a:ln w="28575">
            <a:solidFill>
              <a:srgbClr val="E91D63"/>
            </a:solidFill>
            <a:prstDash val="lgDash"/>
          </a:ln>
        </p:spPr>
        <p:txBody>
          <a:bodyPr lIns="45718" tIns="45718" rIns="45718" bIns="45718"/>
          <a:lstStyle/>
          <a:p>
            <a:pPr/>
          </a:p>
        </p:txBody>
      </p:sp>
      <p:sp>
        <p:nvSpPr>
          <p:cNvPr id="458" name="xx%"/>
          <p:cNvSpPr txBox="1"/>
          <p:nvPr>
            <p:ph type="title" hasCustomPrompt="1"/>
          </p:nvPr>
        </p:nvSpPr>
        <p:spPr>
          <a:xfrm>
            <a:off x="415600" y="1474833"/>
            <a:ext cx="11360801" cy="2618001"/>
          </a:xfrm>
          <a:prstGeom prst="rect">
            <a:avLst/>
          </a:prstGeom>
        </p:spPr>
        <p:txBody>
          <a:bodyPr/>
          <a:lstStyle>
            <a:lvl1pPr>
              <a:defRPr sz="16000"/>
            </a:lvl1pPr>
          </a:lstStyle>
          <a:p>
            <a:pPr/>
            <a:r>
              <a:t>xx%</a:t>
            </a:r>
          </a:p>
        </p:txBody>
      </p:sp>
      <p:sp>
        <p:nvSpPr>
          <p:cNvPr id="459" name="Body Level One…"/>
          <p:cNvSpPr txBox="1"/>
          <p:nvPr>
            <p:ph type="body" sz="half" idx="1"/>
          </p:nvPr>
        </p:nvSpPr>
        <p:spPr>
          <a:xfrm>
            <a:off x="415600" y="4202967"/>
            <a:ext cx="11360801" cy="17344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4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474" name="Google Shape;10;p2"/>
          <p:cNvSpPr/>
          <p:nvPr/>
        </p:nvSpPr>
        <p:spPr>
          <a:xfrm>
            <a:off x="-33" y="-1"/>
            <a:ext cx="12192001" cy="3428802"/>
          </a:xfrm>
          <a:prstGeom prst="rect">
            <a:avLst/>
          </a:prstGeom>
          <a:solidFill>
            <a:srgbClr val="00BEF2"/>
          </a:solidFill>
          <a:ln w="12700">
            <a:miter lim="400000"/>
          </a:ln>
        </p:spPr>
        <p:txBody>
          <a:bodyPr lIns="45718" tIns="45718" rIns="45718" bIns="45718" anchor="ctr"/>
          <a:lstStyle/>
          <a:p>
            <a:pPr>
              <a:defRPr sz="1900">
                <a:latin typeface="Arial"/>
                <a:ea typeface="Arial"/>
                <a:cs typeface="Arial"/>
                <a:sym typeface="Arial"/>
              </a:defRPr>
            </a:pPr>
          </a:p>
        </p:txBody>
      </p:sp>
      <p:pic>
        <p:nvPicPr>
          <p:cNvPr id="475" name="Google Shape;11;p2" descr="Google Shape;11;p2"/>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76" name="Title Text"/>
          <p:cNvSpPr txBox="1"/>
          <p:nvPr>
            <p:ph type="title"/>
          </p:nvPr>
        </p:nvSpPr>
        <p:spPr>
          <a:xfrm>
            <a:off x="1518932" y="860733"/>
            <a:ext cx="9154402" cy="2568401"/>
          </a:xfrm>
          <a:prstGeom prst="rect">
            <a:avLst/>
          </a:prstGeom>
        </p:spPr>
        <p:txBody>
          <a:bodyPr/>
          <a:lstStyle>
            <a:lvl1pPr>
              <a:defRPr sz="4800">
                <a:solidFill>
                  <a:srgbClr val="FFFFFF"/>
                </a:solidFill>
                <a:latin typeface="Montserrat"/>
                <a:ea typeface="Montserrat"/>
                <a:cs typeface="Montserrat"/>
                <a:sym typeface="Montserrat"/>
              </a:defRPr>
            </a:lvl1pPr>
          </a:lstStyle>
          <a:p>
            <a:pPr/>
            <a:r>
              <a:t>Title Text</a:t>
            </a:r>
          </a:p>
        </p:txBody>
      </p:sp>
      <p:pic>
        <p:nvPicPr>
          <p:cNvPr id="477" name="Google Shape;13;p2" descr="Google Shape;13;p2"/>
          <p:cNvPicPr>
            <a:picLocks noChangeAspect="1"/>
          </p:cNvPicPr>
          <p:nvPr/>
        </p:nvPicPr>
        <p:blipFill>
          <a:blip r:embed="rId3">
            <a:extLst/>
          </a:blip>
          <a:stretch>
            <a:fillRect/>
          </a:stretch>
        </p:blipFill>
        <p:spPr>
          <a:xfrm>
            <a:off x="7564412" y="3428800"/>
            <a:ext cx="3366221" cy="2422939"/>
          </a:xfrm>
          <a:prstGeom prst="rect">
            <a:avLst/>
          </a:prstGeom>
          <a:ln w="12700">
            <a:miter lim="400000"/>
          </a:ln>
        </p:spPr>
      </p:pic>
      <p:sp>
        <p:nvSpPr>
          <p:cNvPr id="478"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485" name="Google Shape;15;p3"/>
          <p:cNvSpPr/>
          <p:nvPr/>
        </p:nvSpPr>
        <p:spPr>
          <a:xfrm>
            <a:off x="-33" y="1760166"/>
            <a:ext cx="12192001" cy="5098002"/>
          </a:xfrm>
          <a:prstGeom prst="rect">
            <a:avLst/>
          </a:prstGeom>
          <a:solidFill>
            <a:srgbClr val="00BEF2"/>
          </a:solidFill>
          <a:ln w="12700">
            <a:miter lim="400000"/>
          </a:ln>
        </p:spPr>
        <p:txBody>
          <a:bodyPr lIns="45718" tIns="45718" rIns="45718" bIns="45718" anchor="ctr"/>
          <a:lstStyle/>
          <a:p>
            <a:pPr>
              <a:defRPr sz="1900">
                <a:latin typeface="Arial"/>
                <a:ea typeface="Arial"/>
                <a:cs typeface="Arial"/>
                <a:sym typeface="Arial"/>
              </a:defRPr>
            </a:pPr>
          </a:p>
        </p:txBody>
      </p:sp>
      <p:pic>
        <p:nvPicPr>
          <p:cNvPr id="486" name="Google Shape;16;p3" descr="Google Shape;16;p3"/>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87" name="Body Level One…"/>
          <p:cNvSpPr txBox="1"/>
          <p:nvPr>
            <p:ph type="body" idx="1"/>
          </p:nvPr>
        </p:nvSpPr>
        <p:spPr>
          <a:xfrm>
            <a:off x="2136632" y="1760166"/>
            <a:ext cx="7918802" cy="4234402"/>
          </a:xfrm>
          <a:prstGeom prst="rect">
            <a:avLst/>
          </a:prstGeom>
        </p:spPr>
        <p:txBody>
          <a:bodyPr anchor="ctr"/>
          <a:lstStyle>
            <a:lvl1pPr indent="-507987" algn="ctr">
              <a:lnSpc>
                <a:spcPct val="100000"/>
              </a:lnSpc>
              <a:buClr>
                <a:srgbClr val="FFFFFF"/>
              </a:buClr>
              <a:buSzPts val="3200"/>
              <a:buChar char="»"/>
              <a:defRPr i="1" sz="3200">
                <a:solidFill>
                  <a:srgbClr val="FFFFFF"/>
                </a:solidFill>
                <a:latin typeface="Source Sans Pro"/>
                <a:ea typeface="Source Sans Pro"/>
                <a:cs typeface="Source Sans Pro"/>
                <a:sym typeface="Source Sans Pro"/>
              </a:defRPr>
            </a:lvl1pPr>
            <a:lvl2pPr marL="1219169" indent="-507987" algn="ctr">
              <a:lnSpc>
                <a:spcPct val="100000"/>
              </a:lnSpc>
              <a:buClr>
                <a:srgbClr val="FFFFFF"/>
              </a:buClr>
              <a:buSzPts val="3200"/>
              <a:buChar char="»"/>
              <a:defRPr i="1" sz="3200">
                <a:solidFill>
                  <a:srgbClr val="FFFFFF"/>
                </a:solidFill>
                <a:latin typeface="Source Sans Pro"/>
                <a:ea typeface="Source Sans Pro"/>
                <a:cs typeface="Source Sans Pro"/>
                <a:sym typeface="Source Sans Pro"/>
              </a:defRPr>
            </a:lvl2pPr>
            <a:lvl3pPr marL="1828754" indent="-507987" algn="ctr">
              <a:lnSpc>
                <a:spcPct val="100000"/>
              </a:lnSpc>
              <a:buClr>
                <a:srgbClr val="FFFFFF"/>
              </a:buClr>
              <a:buSzPts val="3200"/>
              <a:buChar char="»"/>
              <a:defRPr i="1" sz="3200">
                <a:solidFill>
                  <a:srgbClr val="FFFFFF"/>
                </a:solidFill>
                <a:latin typeface="Source Sans Pro"/>
                <a:ea typeface="Source Sans Pro"/>
                <a:cs typeface="Source Sans Pro"/>
                <a:sym typeface="Source Sans Pro"/>
              </a:defRPr>
            </a:lvl3pPr>
            <a:lvl4pPr marL="2438338" indent="-507987" algn="ctr">
              <a:lnSpc>
                <a:spcPct val="100000"/>
              </a:lnSpc>
              <a:buClr>
                <a:srgbClr val="FFFFFF"/>
              </a:buClr>
              <a:buSzPts val="3200"/>
              <a:defRPr i="1" sz="3200">
                <a:solidFill>
                  <a:srgbClr val="FFFFFF"/>
                </a:solidFill>
                <a:latin typeface="Source Sans Pro"/>
                <a:ea typeface="Source Sans Pro"/>
                <a:cs typeface="Source Sans Pro"/>
                <a:sym typeface="Source Sans Pro"/>
              </a:defRPr>
            </a:lvl4pPr>
            <a:lvl5pPr marL="3047924" indent="-507987" algn="ctr">
              <a:lnSpc>
                <a:spcPct val="100000"/>
              </a:lnSpc>
              <a:buClr>
                <a:srgbClr val="FFFFFF"/>
              </a:buClr>
              <a:buSzPts val="3200"/>
              <a:defRPr i="1" sz="3200">
                <a:solidFill>
                  <a:srgbClr val="FFFFFF"/>
                </a:solidFill>
                <a:latin typeface="Source Sans Pro"/>
                <a:ea typeface="Source Sans Pro"/>
                <a:cs typeface="Source Sans Pro"/>
                <a:sym typeface="Source Sans Pro"/>
              </a:defRPr>
            </a:lvl5pPr>
          </a:lstStyle>
          <a:p>
            <a:pPr/>
            <a:r>
              <a:t>Body Level One</a:t>
            </a:r>
          </a:p>
          <a:p>
            <a:pPr lvl="1"/>
            <a:r>
              <a:t>Body Level Two</a:t>
            </a:r>
          </a:p>
          <a:p>
            <a:pPr lvl="2"/>
            <a:r>
              <a:t>Body Level Three</a:t>
            </a:r>
          </a:p>
          <a:p>
            <a:pPr lvl="3"/>
            <a:r>
              <a:t>Body Level Four</a:t>
            </a:r>
          </a:p>
          <a:p>
            <a:pPr lvl="4"/>
            <a:r>
              <a:t>Body Level Five</a:t>
            </a:r>
          </a:p>
        </p:txBody>
      </p:sp>
      <p:sp>
        <p:nvSpPr>
          <p:cNvPr id="488" name="Google Shape;18;p3"/>
          <p:cNvSpPr txBox="1"/>
          <p:nvPr/>
        </p:nvSpPr>
        <p:spPr>
          <a:xfrm>
            <a:off x="4791200" y="625298"/>
            <a:ext cx="2609601" cy="2199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sz="12800">
                <a:solidFill>
                  <a:srgbClr val="25516C"/>
                </a:solidFill>
                <a:latin typeface="Montserrat"/>
                <a:ea typeface="Montserrat"/>
                <a:cs typeface="Montserrat"/>
                <a:sym typeface="Montserrat"/>
              </a:defRPr>
            </a:lvl1pPr>
          </a:lstStyle>
          <a:p>
            <a:pPr/>
            <a:r>
              <a:t>“</a:t>
            </a:r>
          </a:p>
        </p:txBody>
      </p:sp>
      <p:pic>
        <p:nvPicPr>
          <p:cNvPr id="489" name="Google Shape;20;p3" descr="Google Shape;20;p3"/>
          <p:cNvPicPr>
            <a:picLocks noChangeAspect="1"/>
          </p:cNvPicPr>
          <p:nvPr/>
        </p:nvPicPr>
        <p:blipFill>
          <a:blip r:embed="rId3">
            <a:extLst/>
          </a:blip>
          <a:stretch>
            <a:fillRect/>
          </a:stretch>
        </p:blipFill>
        <p:spPr>
          <a:xfrm>
            <a:off x="850600" y="4695950"/>
            <a:ext cx="1804305" cy="1298702"/>
          </a:xfrm>
          <a:prstGeom prst="rect">
            <a:avLst/>
          </a:prstGeom>
          <a:ln w="12700">
            <a:miter lim="400000"/>
          </a:ln>
        </p:spPr>
      </p:pic>
      <p:sp>
        <p:nvSpPr>
          <p:cNvPr id="490" name="Slide Number"/>
          <p:cNvSpPr txBox="1"/>
          <p:nvPr>
            <p:ph type="sldNum" sz="quarter" idx="2"/>
          </p:nvPr>
        </p:nvSpPr>
        <p:spPr>
          <a:xfrm>
            <a:off x="5859025" y="396044"/>
            <a:ext cx="463950" cy="454357"/>
          </a:xfrm>
          <a:prstGeom prst="rect">
            <a:avLst/>
          </a:prstGeom>
        </p:spPr>
        <p:txBody>
          <a:bodyPr anchor="b"/>
          <a:lstStyle>
            <a:lvl1pPr algn="ctr">
              <a:defRPr sz="19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497" name="Google Shape;22;p4"/>
          <p:cNvSpPr/>
          <p:nvPr/>
        </p:nvSpPr>
        <p:spPr>
          <a:xfrm>
            <a:off x="-33" y="0"/>
            <a:ext cx="12192001" cy="1750000"/>
          </a:xfrm>
          <a:prstGeom prst="rect">
            <a:avLst/>
          </a:prstGeom>
          <a:solidFill>
            <a:srgbClr val="00BEF2"/>
          </a:solidFill>
          <a:ln w="12700">
            <a:miter lim="400000"/>
          </a:ln>
        </p:spPr>
        <p:txBody>
          <a:bodyPr lIns="45718" tIns="45718" rIns="45718" bIns="45718" anchor="ctr"/>
          <a:lstStyle/>
          <a:p>
            <a:pPr>
              <a:defRPr sz="1900">
                <a:latin typeface="Arial"/>
                <a:ea typeface="Arial"/>
                <a:cs typeface="Arial"/>
                <a:sym typeface="Arial"/>
              </a:defRPr>
            </a:pPr>
          </a:p>
        </p:txBody>
      </p:sp>
      <p:pic>
        <p:nvPicPr>
          <p:cNvPr id="498" name="Google Shape;23;p4" descr="Google Shape;23;p4"/>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99" name="Title Text"/>
          <p:cNvSpPr txBox="1"/>
          <p:nvPr>
            <p:ph type="title"/>
          </p:nvPr>
        </p:nvSpPr>
        <p:spPr>
          <a:xfrm>
            <a:off x="1961320" y="864966"/>
            <a:ext cx="8894000" cy="895201"/>
          </a:xfrm>
          <a:prstGeom prst="rect">
            <a:avLst/>
          </a:prstGeom>
        </p:spPr>
        <p:txBody>
          <a:bodyPr/>
          <a:lstStyle>
            <a:lvl1pPr>
              <a:defRPr sz="1900">
                <a:solidFill>
                  <a:srgbClr val="FFFFFF"/>
                </a:solidFill>
                <a:latin typeface="Montserrat"/>
                <a:ea typeface="Montserrat"/>
                <a:cs typeface="Montserrat"/>
                <a:sym typeface="Montserrat"/>
              </a:defRPr>
            </a:lvl1pPr>
          </a:lstStyle>
          <a:p>
            <a:pPr/>
            <a:r>
              <a:t>Title Text</a:t>
            </a:r>
          </a:p>
        </p:txBody>
      </p:sp>
      <p:sp>
        <p:nvSpPr>
          <p:cNvPr id="500" name="Body Level One…"/>
          <p:cNvSpPr txBox="1"/>
          <p:nvPr>
            <p:ph type="body" idx="1"/>
          </p:nvPr>
        </p:nvSpPr>
        <p:spPr>
          <a:xfrm>
            <a:off x="1346932" y="1913266"/>
            <a:ext cx="9508402" cy="3706802"/>
          </a:xfrm>
          <a:prstGeom prst="rect">
            <a:avLst/>
          </a:prstGeom>
        </p:spPr>
        <p:txBody>
          <a:bodyPr/>
          <a:lstStyle>
            <a:lvl1pPr indent="-507987">
              <a:lnSpc>
                <a:spcPct val="100000"/>
              </a:lnSpc>
              <a:buClr>
                <a:srgbClr val="00BEF2"/>
              </a:buClr>
              <a:buSzPts val="3200"/>
              <a:buChar char="»"/>
              <a:defRPr sz="3200">
                <a:solidFill>
                  <a:srgbClr val="25516C"/>
                </a:solidFill>
                <a:latin typeface="Source Sans Pro"/>
                <a:ea typeface="Source Sans Pro"/>
                <a:cs typeface="Source Sans Pro"/>
                <a:sym typeface="Source Sans Pro"/>
              </a:defRPr>
            </a:lvl1pPr>
            <a:lvl2pPr marL="1219169" indent="-507987">
              <a:lnSpc>
                <a:spcPct val="100000"/>
              </a:lnSpc>
              <a:buClr>
                <a:srgbClr val="00BEF2"/>
              </a:buClr>
              <a:buSzPts val="3200"/>
              <a:buChar char="»"/>
              <a:defRPr sz="3200">
                <a:solidFill>
                  <a:srgbClr val="25516C"/>
                </a:solidFill>
                <a:latin typeface="Source Sans Pro"/>
                <a:ea typeface="Source Sans Pro"/>
                <a:cs typeface="Source Sans Pro"/>
                <a:sym typeface="Source Sans Pro"/>
              </a:defRPr>
            </a:lvl2pPr>
            <a:lvl3pPr marL="1828754" indent="-507987">
              <a:lnSpc>
                <a:spcPct val="100000"/>
              </a:lnSpc>
              <a:buClr>
                <a:srgbClr val="00BEF2"/>
              </a:buClr>
              <a:buSzPts val="3200"/>
              <a:buChar char="»"/>
              <a:defRPr sz="3200">
                <a:solidFill>
                  <a:srgbClr val="25516C"/>
                </a:solidFill>
                <a:latin typeface="Source Sans Pro"/>
                <a:ea typeface="Source Sans Pro"/>
                <a:cs typeface="Source Sans Pro"/>
                <a:sym typeface="Source Sans Pro"/>
              </a:defRPr>
            </a:lvl3pPr>
            <a:lvl4pPr marL="2438338" indent="-507987">
              <a:lnSpc>
                <a:spcPct val="100000"/>
              </a:lnSpc>
              <a:buClr>
                <a:srgbClr val="00BEF2"/>
              </a:buClr>
              <a:buSzPts val="3200"/>
              <a:defRPr sz="3200">
                <a:solidFill>
                  <a:srgbClr val="25516C"/>
                </a:solidFill>
                <a:latin typeface="Source Sans Pro"/>
                <a:ea typeface="Source Sans Pro"/>
                <a:cs typeface="Source Sans Pro"/>
                <a:sym typeface="Source Sans Pro"/>
              </a:defRPr>
            </a:lvl4pPr>
            <a:lvl5pPr marL="3047924" indent="-507987">
              <a:lnSpc>
                <a:spcPct val="100000"/>
              </a:lnSpc>
              <a:buClr>
                <a:srgbClr val="00BEF2"/>
              </a:buClr>
              <a:buSzPts val="3200"/>
              <a:defRPr sz="3200">
                <a:solidFill>
                  <a:srgbClr val="25516C"/>
                </a:solidFill>
                <a:latin typeface="Source Sans Pro"/>
                <a:ea typeface="Source Sans Pro"/>
                <a:cs typeface="Source Sans Pro"/>
                <a:sym typeface="Source Sans Pro"/>
              </a:defRPr>
            </a:lvl5pPr>
          </a:lstStyle>
          <a:p>
            <a:pPr/>
            <a:r>
              <a:t>Body Level One</a:t>
            </a:r>
          </a:p>
          <a:p>
            <a:pPr lvl="1"/>
            <a:r>
              <a:t>Body Level Two</a:t>
            </a:r>
          </a:p>
          <a:p>
            <a:pPr lvl="2"/>
            <a:r>
              <a:t>Body Level Three</a:t>
            </a:r>
          </a:p>
          <a:p>
            <a:pPr lvl="3"/>
            <a:r>
              <a:t>Body Level Four</a:t>
            </a:r>
          </a:p>
          <a:p>
            <a:pPr lvl="4"/>
            <a:r>
              <a:t>Body Level Five</a:t>
            </a:r>
          </a:p>
        </p:txBody>
      </p:sp>
      <p:pic>
        <p:nvPicPr>
          <p:cNvPr id="501" name="Google Shape;27;p4" descr="Google Shape;27;p4"/>
          <p:cNvPicPr>
            <a:picLocks noChangeAspect="1"/>
          </p:cNvPicPr>
          <p:nvPr/>
        </p:nvPicPr>
        <p:blipFill>
          <a:blip r:embed="rId3">
            <a:extLst/>
          </a:blip>
          <a:stretch>
            <a:fillRect/>
          </a:stretch>
        </p:blipFill>
        <p:spPr>
          <a:xfrm>
            <a:off x="853129" y="939026"/>
            <a:ext cx="1037923" cy="747077"/>
          </a:xfrm>
          <a:prstGeom prst="rect">
            <a:avLst/>
          </a:prstGeom>
          <a:ln w="12700">
            <a:miter lim="400000"/>
          </a:ln>
        </p:spPr>
      </p:pic>
      <p:sp>
        <p:nvSpPr>
          <p:cNvPr id="502" name="Slide Number"/>
          <p:cNvSpPr txBox="1"/>
          <p:nvPr>
            <p:ph type="sldNum" sz="quarter" idx="2"/>
          </p:nvPr>
        </p:nvSpPr>
        <p:spPr>
          <a:xfrm>
            <a:off x="10355233" y="1305811"/>
            <a:ext cx="463950" cy="454356"/>
          </a:xfrm>
          <a:prstGeom prst="rect">
            <a:avLst/>
          </a:prstGeom>
        </p:spPr>
        <p:txBody>
          <a:bodyPr anchor="b"/>
          <a:lstStyle>
            <a:lvl1pPr algn="l">
              <a:defRPr sz="19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bg>
      <p:bgPr>
        <a:solidFill>
          <a:srgbClr val="F0F1F6"/>
        </a:solidFill>
      </p:bgPr>
    </p:bg>
    <p:spTree>
      <p:nvGrpSpPr>
        <p:cNvPr id="1" name=""/>
        <p:cNvGrpSpPr/>
        <p:nvPr/>
      </p:nvGrpSpPr>
      <p:grpSpPr>
        <a:xfrm>
          <a:off x="0" y="0"/>
          <a:ext cx="0" cy="0"/>
          <a:chOff x="0" y="0"/>
          <a:chExt cx="0" cy="0"/>
        </a:xfrm>
      </p:grpSpPr>
      <p:grpSp>
        <p:nvGrpSpPr>
          <p:cNvPr id="64" name="Graphic 7"/>
          <p:cNvGrpSpPr/>
          <p:nvPr/>
        </p:nvGrpSpPr>
        <p:grpSpPr>
          <a:xfrm>
            <a:off x="11078622" y="458786"/>
            <a:ext cx="632991" cy="680887"/>
            <a:chOff x="0" y="0"/>
            <a:chExt cx="632989" cy="680886"/>
          </a:xfrm>
        </p:grpSpPr>
        <p:sp>
          <p:nvSpPr>
            <p:cNvPr id="60"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61"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62"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63"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65" name="Title Text"/>
          <p:cNvSpPr txBox="1"/>
          <p:nvPr>
            <p:ph type="title"/>
          </p:nvPr>
        </p:nvSpPr>
        <p:spPr>
          <a:xfrm>
            <a:off x="480390" y="1371706"/>
            <a:ext cx="5615611" cy="4101247"/>
          </a:xfrm>
          <a:prstGeom prst="rect">
            <a:avLst/>
          </a:prstGeom>
        </p:spPr>
        <p:txBody>
          <a:bodyPr lIns="45699" tIns="45699" rIns="45699" bIns="45699" anchor="t"/>
          <a:lstStyle>
            <a:lvl1pPr>
              <a:lnSpc>
                <a:spcPct val="90000"/>
              </a:lnSpc>
              <a:defRPr>
                <a:solidFill>
                  <a:srgbClr val="000000"/>
                </a:solidFill>
              </a:defRPr>
            </a:lvl1pPr>
          </a:lstStyle>
          <a:p>
            <a:pPr/>
            <a:r>
              <a:t>Title Text</a:t>
            </a:r>
          </a:p>
        </p:txBody>
      </p:sp>
      <p:sp>
        <p:nvSpPr>
          <p:cNvPr id="66"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7" name="Google Shape;44;p13"/>
          <p:cNvSpPr txBox="1"/>
          <p:nvPr>
            <p:ph type="body" sz="half" idx="21"/>
          </p:nvPr>
        </p:nvSpPr>
        <p:spPr>
          <a:xfrm>
            <a:off x="6561501" y="1371706"/>
            <a:ext cx="5149486" cy="5067299"/>
          </a:xfrm>
          <a:prstGeom prst="rect">
            <a:avLst/>
          </a:prstGeom>
        </p:spPr>
        <p:txBody>
          <a:bodyPr lIns="45699" tIns="45699" rIns="45699" bIns="45699"/>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sp>
        <p:nvSpPr>
          <p:cNvPr id="68"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69"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509" name="Google Shape;29;p5"/>
          <p:cNvSpPr/>
          <p:nvPr/>
        </p:nvSpPr>
        <p:spPr>
          <a:xfrm>
            <a:off x="-33" y="0"/>
            <a:ext cx="12192001" cy="1750000"/>
          </a:xfrm>
          <a:prstGeom prst="rect">
            <a:avLst/>
          </a:prstGeom>
          <a:solidFill>
            <a:srgbClr val="00BEF2"/>
          </a:solidFill>
          <a:ln w="12700">
            <a:miter lim="400000"/>
          </a:ln>
        </p:spPr>
        <p:txBody>
          <a:bodyPr lIns="45718" tIns="45718" rIns="45718" bIns="45718" anchor="ctr"/>
          <a:lstStyle/>
          <a:p>
            <a:pPr>
              <a:defRPr sz="1900">
                <a:latin typeface="Arial"/>
                <a:ea typeface="Arial"/>
                <a:cs typeface="Arial"/>
                <a:sym typeface="Arial"/>
              </a:defRPr>
            </a:pPr>
          </a:p>
        </p:txBody>
      </p:sp>
      <p:pic>
        <p:nvPicPr>
          <p:cNvPr id="510" name="Google Shape;30;p5" descr="Google Shape;30;p5"/>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511" name="Title Text"/>
          <p:cNvSpPr txBox="1"/>
          <p:nvPr>
            <p:ph type="title"/>
          </p:nvPr>
        </p:nvSpPr>
        <p:spPr>
          <a:xfrm>
            <a:off x="1891051" y="864966"/>
            <a:ext cx="8964401" cy="895201"/>
          </a:xfrm>
          <a:prstGeom prst="rect">
            <a:avLst/>
          </a:prstGeom>
        </p:spPr>
        <p:txBody>
          <a:bodyPr/>
          <a:lstStyle>
            <a:lvl1pPr>
              <a:defRPr sz="1900">
                <a:solidFill>
                  <a:srgbClr val="FFFFFF"/>
                </a:solidFill>
                <a:latin typeface="Montserrat"/>
                <a:ea typeface="Montserrat"/>
                <a:cs typeface="Montserrat"/>
                <a:sym typeface="Montserrat"/>
              </a:defRPr>
            </a:lvl1pPr>
          </a:lstStyle>
          <a:p>
            <a:pPr/>
            <a:r>
              <a:t>Title Text</a:t>
            </a:r>
          </a:p>
        </p:txBody>
      </p:sp>
      <p:sp>
        <p:nvSpPr>
          <p:cNvPr id="512" name="Body Level One…"/>
          <p:cNvSpPr txBox="1"/>
          <p:nvPr>
            <p:ph type="body" sz="half" idx="1"/>
          </p:nvPr>
        </p:nvSpPr>
        <p:spPr>
          <a:xfrm>
            <a:off x="1346932" y="1924000"/>
            <a:ext cx="4615202" cy="3686000"/>
          </a:xfrm>
          <a:prstGeom prst="rect">
            <a:avLst/>
          </a:prstGeom>
        </p:spPr>
        <p:txBody>
          <a:bodyPr/>
          <a:lstStyle>
            <a:lvl1pPr indent="-474121">
              <a:lnSpc>
                <a:spcPct val="100000"/>
              </a:lnSpc>
              <a:buClr>
                <a:srgbClr val="00BEF2"/>
              </a:buClr>
              <a:buSzPts val="2700"/>
              <a:buChar char="»"/>
              <a:defRPr sz="2700">
                <a:solidFill>
                  <a:srgbClr val="25516C"/>
                </a:solidFill>
                <a:latin typeface="Source Sans Pro"/>
                <a:ea typeface="Source Sans Pro"/>
                <a:cs typeface="Source Sans Pro"/>
                <a:sym typeface="Source Sans Pro"/>
              </a:defRPr>
            </a:lvl1pPr>
            <a:lvl2pPr marL="1219169" indent="-474121">
              <a:lnSpc>
                <a:spcPct val="100000"/>
              </a:lnSpc>
              <a:buClr>
                <a:srgbClr val="00BEF2"/>
              </a:buClr>
              <a:buSzPts val="2700"/>
              <a:buChar char="»"/>
              <a:defRPr sz="2700">
                <a:solidFill>
                  <a:srgbClr val="25516C"/>
                </a:solidFill>
                <a:latin typeface="Source Sans Pro"/>
                <a:ea typeface="Source Sans Pro"/>
                <a:cs typeface="Source Sans Pro"/>
                <a:sym typeface="Source Sans Pro"/>
              </a:defRPr>
            </a:lvl2pPr>
            <a:lvl3pPr marL="1828754" indent="-474121">
              <a:lnSpc>
                <a:spcPct val="100000"/>
              </a:lnSpc>
              <a:buClr>
                <a:srgbClr val="00BEF2"/>
              </a:buClr>
              <a:buSzPts val="2700"/>
              <a:buChar char="»"/>
              <a:defRPr sz="2700">
                <a:solidFill>
                  <a:srgbClr val="25516C"/>
                </a:solidFill>
                <a:latin typeface="Source Sans Pro"/>
                <a:ea typeface="Source Sans Pro"/>
                <a:cs typeface="Source Sans Pro"/>
                <a:sym typeface="Source Sans Pro"/>
              </a:defRPr>
            </a:lvl3pPr>
            <a:lvl4pPr marL="2438338" indent="-474121">
              <a:lnSpc>
                <a:spcPct val="100000"/>
              </a:lnSpc>
              <a:buClr>
                <a:srgbClr val="00BEF2"/>
              </a:buClr>
              <a:buSzPts val="2700"/>
              <a:defRPr sz="2700">
                <a:solidFill>
                  <a:srgbClr val="25516C"/>
                </a:solidFill>
                <a:latin typeface="Source Sans Pro"/>
                <a:ea typeface="Source Sans Pro"/>
                <a:cs typeface="Source Sans Pro"/>
                <a:sym typeface="Source Sans Pro"/>
              </a:defRPr>
            </a:lvl4pPr>
            <a:lvl5pPr marL="3047924" indent="-474121">
              <a:lnSpc>
                <a:spcPct val="100000"/>
              </a:lnSpc>
              <a:buClr>
                <a:srgbClr val="00BEF2"/>
              </a:buClr>
              <a:buSzPts val="2700"/>
              <a:defRPr sz="2700">
                <a:solidFill>
                  <a:srgbClr val="25516C"/>
                </a:solidFill>
                <a:latin typeface="Source Sans Pro"/>
                <a:ea typeface="Source Sans Pro"/>
                <a:cs typeface="Source Sans Pro"/>
                <a:sym typeface="Source Sans Pro"/>
              </a:defRPr>
            </a:lvl5pPr>
          </a:lstStyle>
          <a:p>
            <a:pPr/>
            <a:r>
              <a:t>Body Level One</a:t>
            </a:r>
          </a:p>
          <a:p>
            <a:pPr lvl="1"/>
            <a:r>
              <a:t>Body Level Two</a:t>
            </a:r>
          </a:p>
          <a:p>
            <a:pPr lvl="2"/>
            <a:r>
              <a:t>Body Level Three</a:t>
            </a:r>
          </a:p>
          <a:p>
            <a:pPr lvl="3"/>
            <a:r>
              <a:t>Body Level Four</a:t>
            </a:r>
          </a:p>
          <a:p>
            <a:pPr lvl="4"/>
            <a:r>
              <a:t>Body Level Five</a:t>
            </a:r>
          </a:p>
        </p:txBody>
      </p:sp>
      <p:sp>
        <p:nvSpPr>
          <p:cNvPr id="513" name="Google Shape;33;p5"/>
          <p:cNvSpPr txBox="1"/>
          <p:nvPr>
            <p:ph type="body" sz="half" idx="21"/>
          </p:nvPr>
        </p:nvSpPr>
        <p:spPr>
          <a:xfrm>
            <a:off x="6240164" y="1924000"/>
            <a:ext cx="4615201" cy="3686000"/>
          </a:xfrm>
          <a:prstGeom prst="rect">
            <a:avLst/>
          </a:prstGeom>
        </p:spPr>
        <p:txBody>
          <a:bodyPr/>
          <a:lstStyle/>
          <a:p>
            <a:pPr indent="-474121">
              <a:lnSpc>
                <a:spcPct val="100000"/>
              </a:lnSpc>
              <a:buClr>
                <a:srgbClr val="00BEF2"/>
              </a:buClr>
              <a:buSzPts val="2700"/>
              <a:buChar char="»"/>
              <a:defRPr sz="2700">
                <a:solidFill>
                  <a:srgbClr val="25516C"/>
                </a:solidFill>
                <a:latin typeface="Source Sans Pro"/>
                <a:ea typeface="Source Sans Pro"/>
                <a:cs typeface="Source Sans Pro"/>
                <a:sym typeface="Source Sans Pro"/>
              </a:defRPr>
            </a:pPr>
          </a:p>
        </p:txBody>
      </p:sp>
      <p:pic>
        <p:nvPicPr>
          <p:cNvPr id="514" name="Google Shape;35;p5" descr="Google Shape;35;p5"/>
          <p:cNvPicPr>
            <a:picLocks noChangeAspect="1"/>
          </p:cNvPicPr>
          <p:nvPr/>
        </p:nvPicPr>
        <p:blipFill>
          <a:blip r:embed="rId3">
            <a:extLst/>
          </a:blip>
          <a:stretch>
            <a:fillRect/>
          </a:stretch>
        </p:blipFill>
        <p:spPr>
          <a:xfrm>
            <a:off x="853129" y="939026"/>
            <a:ext cx="1037923" cy="747077"/>
          </a:xfrm>
          <a:prstGeom prst="rect">
            <a:avLst/>
          </a:prstGeom>
          <a:ln w="12700">
            <a:miter lim="400000"/>
          </a:ln>
        </p:spPr>
      </p:pic>
      <p:sp>
        <p:nvSpPr>
          <p:cNvPr id="515" name="Slide Number"/>
          <p:cNvSpPr txBox="1"/>
          <p:nvPr>
            <p:ph type="sldNum" sz="quarter" idx="2"/>
          </p:nvPr>
        </p:nvSpPr>
        <p:spPr>
          <a:xfrm>
            <a:off x="10355233" y="1305811"/>
            <a:ext cx="463950" cy="454356"/>
          </a:xfrm>
          <a:prstGeom prst="rect">
            <a:avLst/>
          </a:prstGeom>
        </p:spPr>
        <p:txBody>
          <a:bodyPr anchor="b"/>
          <a:lstStyle>
            <a:lvl1pPr algn="l">
              <a:defRPr sz="19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3 columns">
    <p:spTree>
      <p:nvGrpSpPr>
        <p:cNvPr id="1" name=""/>
        <p:cNvGrpSpPr/>
        <p:nvPr/>
      </p:nvGrpSpPr>
      <p:grpSpPr>
        <a:xfrm>
          <a:off x="0" y="0"/>
          <a:ext cx="0" cy="0"/>
          <a:chOff x="0" y="0"/>
          <a:chExt cx="0" cy="0"/>
        </a:xfrm>
      </p:grpSpPr>
      <p:sp>
        <p:nvSpPr>
          <p:cNvPr id="522" name="Google Shape;37;p6"/>
          <p:cNvSpPr/>
          <p:nvPr/>
        </p:nvSpPr>
        <p:spPr>
          <a:xfrm>
            <a:off x="-33" y="0"/>
            <a:ext cx="12192001" cy="1750000"/>
          </a:xfrm>
          <a:prstGeom prst="rect">
            <a:avLst/>
          </a:prstGeom>
          <a:solidFill>
            <a:srgbClr val="00BEF2"/>
          </a:solidFill>
          <a:ln w="12700">
            <a:miter lim="400000"/>
          </a:ln>
        </p:spPr>
        <p:txBody>
          <a:bodyPr lIns="45718" tIns="45718" rIns="45718" bIns="45718" anchor="ctr"/>
          <a:lstStyle/>
          <a:p>
            <a:pPr>
              <a:defRPr sz="1900">
                <a:latin typeface="Arial"/>
                <a:ea typeface="Arial"/>
                <a:cs typeface="Arial"/>
                <a:sym typeface="Arial"/>
              </a:defRPr>
            </a:pPr>
          </a:p>
        </p:txBody>
      </p:sp>
      <p:pic>
        <p:nvPicPr>
          <p:cNvPr id="523" name="Google Shape;38;p6" descr="Google Shape;38;p6"/>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524" name="Title Text"/>
          <p:cNvSpPr txBox="1"/>
          <p:nvPr>
            <p:ph type="title"/>
          </p:nvPr>
        </p:nvSpPr>
        <p:spPr>
          <a:xfrm>
            <a:off x="1891051" y="864966"/>
            <a:ext cx="8964401" cy="895201"/>
          </a:xfrm>
          <a:prstGeom prst="rect">
            <a:avLst/>
          </a:prstGeom>
        </p:spPr>
        <p:txBody>
          <a:bodyPr/>
          <a:lstStyle>
            <a:lvl1pPr>
              <a:defRPr sz="1900">
                <a:solidFill>
                  <a:srgbClr val="FFFFFF"/>
                </a:solidFill>
                <a:latin typeface="Montserrat"/>
                <a:ea typeface="Montserrat"/>
                <a:cs typeface="Montserrat"/>
                <a:sym typeface="Montserrat"/>
              </a:defRPr>
            </a:lvl1pPr>
          </a:lstStyle>
          <a:p>
            <a:pPr/>
            <a:r>
              <a:t>Title Text</a:t>
            </a:r>
          </a:p>
        </p:txBody>
      </p:sp>
      <p:sp>
        <p:nvSpPr>
          <p:cNvPr id="525" name="Body Level One…"/>
          <p:cNvSpPr txBox="1"/>
          <p:nvPr>
            <p:ph type="body" sz="quarter" idx="1"/>
          </p:nvPr>
        </p:nvSpPr>
        <p:spPr>
          <a:xfrm>
            <a:off x="1346932" y="1944560"/>
            <a:ext cx="3064801" cy="3807202"/>
          </a:xfrm>
          <a:prstGeom prst="rect">
            <a:avLst/>
          </a:prstGeom>
        </p:spPr>
        <p:txBody>
          <a:bodyPr/>
          <a:lstStyle>
            <a:lvl1pPr>
              <a:lnSpc>
                <a:spcPct val="100000"/>
              </a:lnSpc>
              <a:buClr>
                <a:srgbClr val="00BEF2"/>
              </a:buClr>
              <a:buSzPts val="2400"/>
              <a:buChar char="»"/>
              <a:defRPr sz="2400">
                <a:solidFill>
                  <a:srgbClr val="25516C"/>
                </a:solidFill>
                <a:latin typeface="Source Sans Pro"/>
                <a:ea typeface="Source Sans Pro"/>
                <a:cs typeface="Source Sans Pro"/>
                <a:sym typeface="Source Sans Pro"/>
              </a:defRPr>
            </a:lvl1pPr>
            <a:lvl2pPr marL="1219169" indent="-457189">
              <a:lnSpc>
                <a:spcPct val="100000"/>
              </a:lnSpc>
              <a:buClr>
                <a:srgbClr val="00BEF2"/>
              </a:buClr>
              <a:buSzPts val="2400"/>
              <a:buChar char="»"/>
              <a:defRPr sz="2400">
                <a:solidFill>
                  <a:srgbClr val="25516C"/>
                </a:solidFill>
                <a:latin typeface="Source Sans Pro"/>
                <a:ea typeface="Source Sans Pro"/>
                <a:cs typeface="Source Sans Pro"/>
                <a:sym typeface="Source Sans Pro"/>
              </a:defRPr>
            </a:lvl2pPr>
            <a:lvl3pPr marL="1828754" indent="-457188">
              <a:lnSpc>
                <a:spcPct val="100000"/>
              </a:lnSpc>
              <a:buClr>
                <a:srgbClr val="00BEF2"/>
              </a:buClr>
              <a:buSzPts val="2400"/>
              <a:buChar char="»"/>
              <a:defRPr sz="2400">
                <a:solidFill>
                  <a:srgbClr val="25516C"/>
                </a:solidFill>
                <a:latin typeface="Source Sans Pro"/>
                <a:ea typeface="Source Sans Pro"/>
                <a:cs typeface="Source Sans Pro"/>
                <a:sym typeface="Source Sans Pro"/>
              </a:defRPr>
            </a:lvl3pPr>
            <a:lvl4pPr marL="2438338" indent="-457188">
              <a:lnSpc>
                <a:spcPct val="100000"/>
              </a:lnSpc>
              <a:buClr>
                <a:srgbClr val="00BEF2"/>
              </a:buClr>
              <a:buSzPts val="2400"/>
              <a:defRPr sz="2400">
                <a:solidFill>
                  <a:srgbClr val="25516C"/>
                </a:solidFill>
                <a:latin typeface="Source Sans Pro"/>
                <a:ea typeface="Source Sans Pro"/>
                <a:cs typeface="Source Sans Pro"/>
                <a:sym typeface="Source Sans Pro"/>
              </a:defRPr>
            </a:lvl4pPr>
            <a:lvl5pPr marL="3047924" indent="-457188">
              <a:lnSpc>
                <a:spcPct val="100000"/>
              </a:lnSpc>
              <a:buClr>
                <a:srgbClr val="00BEF2"/>
              </a:buClr>
              <a:buSzPts val="2400"/>
              <a:defRPr sz="2400">
                <a:solidFill>
                  <a:srgbClr val="25516C"/>
                </a:solidFill>
                <a:latin typeface="Source Sans Pro"/>
                <a:ea typeface="Source Sans Pro"/>
                <a:cs typeface="Source Sans Pro"/>
                <a:sym typeface="Source Sans Pro"/>
              </a:defRPr>
            </a:lvl5pPr>
          </a:lstStyle>
          <a:p>
            <a:pPr/>
            <a:r>
              <a:t>Body Level One</a:t>
            </a:r>
          </a:p>
          <a:p>
            <a:pPr lvl="1"/>
            <a:r>
              <a:t>Body Level Two</a:t>
            </a:r>
          </a:p>
          <a:p>
            <a:pPr lvl="2"/>
            <a:r>
              <a:t>Body Level Three</a:t>
            </a:r>
          </a:p>
          <a:p>
            <a:pPr lvl="3"/>
            <a:r>
              <a:t>Body Level Four</a:t>
            </a:r>
          </a:p>
          <a:p>
            <a:pPr lvl="4"/>
            <a:r>
              <a:t>Body Level Five</a:t>
            </a:r>
          </a:p>
        </p:txBody>
      </p:sp>
      <p:sp>
        <p:nvSpPr>
          <p:cNvPr id="526" name="Google Shape;41;p6"/>
          <p:cNvSpPr txBox="1"/>
          <p:nvPr>
            <p:ph type="body" sz="quarter" idx="21"/>
          </p:nvPr>
        </p:nvSpPr>
        <p:spPr>
          <a:xfrm>
            <a:off x="4568731" y="1944560"/>
            <a:ext cx="3064802" cy="3807202"/>
          </a:xfrm>
          <a:prstGeom prst="rect">
            <a:avLst/>
          </a:prstGeom>
        </p:spPr>
        <p:txBody>
          <a:bodyPr/>
          <a:lstStyle/>
          <a:p>
            <a:pPr>
              <a:lnSpc>
                <a:spcPct val="100000"/>
              </a:lnSpc>
              <a:buClr>
                <a:srgbClr val="00BEF2"/>
              </a:buClr>
              <a:buSzPts val="2400"/>
              <a:buChar char="»"/>
              <a:defRPr sz="2400">
                <a:solidFill>
                  <a:srgbClr val="25516C"/>
                </a:solidFill>
                <a:latin typeface="Source Sans Pro"/>
                <a:ea typeface="Source Sans Pro"/>
                <a:cs typeface="Source Sans Pro"/>
                <a:sym typeface="Source Sans Pro"/>
              </a:defRPr>
            </a:pPr>
          </a:p>
        </p:txBody>
      </p:sp>
      <p:sp>
        <p:nvSpPr>
          <p:cNvPr id="527" name="Google Shape;42;p6"/>
          <p:cNvSpPr txBox="1"/>
          <p:nvPr>
            <p:ph type="body" sz="quarter" idx="22"/>
          </p:nvPr>
        </p:nvSpPr>
        <p:spPr>
          <a:xfrm>
            <a:off x="7790532" y="1944560"/>
            <a:ext cx="3064801" cy="3807202"/>
          </a:xfrm>
          <a:prstGeom prst="rect">
            <a:avLst/>
          </a:prstGeom>
        </p:spPr>
        <p:txBody>
          <a:bodyPr/>
          <a:lstStyle/>
          <a:p>
            <a:pPr>
              <a:lnSpc>
                <a:spcPct val="100000"/>
              </a:lnSpc>
              <a:buClr>
                <a:srgbClr val="00BEF2"/>
              </a:buClr>
              <a:buSzPts val="2400"/>
              <a:buChar char="»"/>
              <a:defRPr sz="2400">
                <a:solidFill>
                  <a:srgbClr val="25516C"/>
                </a:solidFill>
                <a:latin typeface="Source Sans Pro"/>
                <a:ea typeface="Source Sans Pro"/>
                <a:cs typeface="Source Sans Pro"/>
                <a:sym typeface="Source Sans Pro"/>
              </a:defRPr>
            </a:pPr>
          </a:p>
        </p:txBody>
      </p:sp>
      <p:pic>
        <p:nvPicPr>
          <p:cNvPr id="528" name="Google Shape;44;p6" descr="Google Shape;44;p6"/>
          <p:cNvPicPr>
            <a:picLocks noChangeAspect="1"/>
          </p:cNvPicPr>
          <p:nvPr/>
        </p:nvPicPr>
        <p:blipFill>
          <a:blip r:embed="rId3">
            <a:extLst/>
          </a:blip>
          <a:stretch>
            <a:fillRect/>
          </a:stretch>
        </p:blipFill>
        <p:spPr>
          <a:xfrm>
            <a:off x="853129" y="939026"/>
            <a:ext cx="1037923" cy="747077"/>
          </a:xfrm>
          <a:prstGeom prst="rect">
            <a:avLst/>
          </a:prstGeom>
          <a:ln w="12700">
            <a:miter lim="400000"/>
          </a:ln>
        </p:spPr>
      </p:pic>
      <p:sp>
        <p:nvSpPr>
          <p:cNvPr id="529" name="Slide Number"/>
          <p:cNvSpPr txBox="1"/>
          <p:nvPr>
            <p:ph type="sldNum" sz="quarter" idx="2"/>
          </p:nvPr>
        </p:nvSpPr>
        <p:spPr>
          <a:xfrm>
            <a:off x="10355233" y="1305811"/>
            <a:ext cx="463950" cy="454356"/>
          </a:xfrm>
          <a:prstGeom prst="rect">
            <a:avLst/>
          </a:prstGeom>
        </p:spPr>
        <p:txBody>
          <a:bodyPr anchor="b"/>
          <a:lstStyle>
            <a:lvl1pPr algn="l">
              <a:defRPr sz="19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536" name="Google Shape;46;p7"/>
          <p:cNvSpPr/>
          <p:nvPr/>
        </p:nvSpPr>
        <p:spPr>
          <a:xfrm>
            <a:off x="-33" y="0"/>
            <a:ext cx="12192001" cy="1750000"/>
          </a:xfrm>
          <a:prstGeom prst="rect">
            <a:avLst/>
          </a:prstGeom>
          <a:solidFill>
            <a:srgbClr val="00BEF2"/>
          </a:solidFill>
          <a:ln w="12700">
            <a:miter lim="400000"/>
          </a:ln>
        </p:spPr>
        <p:txBody>
          <a:bodyPr lIns="45718" tIns="45718" rIns="45718" bIns="45718" anchor="ctr"/>
          <a:lstStyle/>
          <a:p>
            <a:pPr>
              <a:defRPr sz="1900">
                <a:latin typeface="Arial"/>
                <a:ea typeface="Arial"/>
                <a:cs typeface="Arial"/>
                <a:sym typeface="Arial"/>
              </a:defRPr>
            </a:pPr>
          </a:p>
        </p:txBody>
      </p:sp>
      <p:pic>
        <p:nvPicPr>
          <p:cNvPr id="537" name="Google Shape;47;p7" descr="Google Shape;47;p7"/>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538" name="Title Text"/>
          <p:cNvSpPr txBox="1"/>
          <p:nvPr>
            <p:ph type="title"/>
          </p:nvPr>
        </p:nvSpPr>
        <p:spPr>
          <a:xfrm>
            <a:off x="1891051" y="864966"/>
            <a:ext cx="8964401" cy="895201"/>
          </a:xfrm>
          <a:prstGeom prst="rect">
            <a:avLst/>
          </a:prstGeom>
        </p:spPr>
        <p:txBody>
          <a:bodyPr/>
          <a:lstStyle>
            <a:lvl1pPr>
              <a:defRPr sz="1900">
                <a:solidFill>
                  <a:srgbClr val="FFFFFF"/>
                </a:solidFill>
                <a:latin typeface="Montserrat"/>
                <a:ea typeface="Montserrat"/>
                <a:cs typeface="Montserrat"/>
                <a:sym typeface="Montserrat"/>
              </a:defRPr>
            </a:lvl1pPr>
          </a:lstStyle>
          <a:p>
            <a:pPr/>
            <a:r>
              <a:t>Title Text</a:t>
            </a:r>
          </a:p>
        </p:txBody>
      </p:sp>
      <p:pic>
        <p:nvPicPr>
          <p:cNvPr id="539" name="Google Shape;50;p7" descr="Google Shape;50;p7"/>
          <p:cNvPicPr>
            <a:picLocks noChangeAspect="1"/>
          </p:cNvPicPr>
          <p:nvPr/>
        </p:nvPicPr>
        <p:blipFill>
          <a:blip r:embed="rId3">
            <a:extLst/>
          </a:blip>
          <a:stretch>
            <a:fillRect/>
          </a:stretch>
        </p:blipFill>
        <p:spPr>
          <a:xfrm>
            <a:off x="853129" y="939026"/>
            <a:ext cx="1037923" cy="747077"/>
          </a:xfrm>
          <a:prstGeom prst="rect">
            <a:avLst/>
          </a:prstGeom>
          <a:ln w="12700">
            <a:miter lim="400000"/>
          </a:ln>
        </p:spPr>
      </p:pic>
      <p:sp>
        <p:nvSpPr>
          <p:cNvPr id="540" name="Slide Number"/>
          <p:cNvSpPr txBox="1"/>
          <p:nvPr>
            <p:ph type="sldNum" sz="quarter" idx="2"/>
          </p:nvPr>
        </p:nvSpPr>
        <p:spPr>
          <a:xfrm>
            <a:off x="10355233" y="1305811"/>
            <a:ext cx="463950" cy="454356"/>
          </a:xfrm>
          <a:prstGeom prst="rect">
            <a:avLst/>
          </a:prstGeom>
        </p:spPr>
        <p:txBody>
          <a:bodyPr anchor="b"/>
          <a:lstStyle>
            <a:lvl1pPr algn="l">
              <a:defRPr sz="19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mage background">
    <p:spTree>
      <p:nvGrpSpPr>
        <p:cNvPr id="1" name=""/>
        <p:cNvGrpSpPr/>
        <p:nvPr/>
      </p:nvGrpSpPr>
      <p:grpSpPr>
        <a:xfrm>
          <a:off x="0" y="0"/>
          <a:ext cx="0" cy="0"/>
          <a:chOff x="0" y="0"/>
          <a:chExt cx="0" cy="0"/>
        </a:xfrm>
      </p:grpSpPr>
      <p:pic>
        <p:nvPicPr>
          <p:cNvPr id="547" name="Google Shape;52;p8" descr="Google Shape;52;p8"/>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548" name="Slide Number"/>
          <p:cNvSpPr txBox="1"/>
          <p:nvPr>
            <p:ph type="sldNum" sz="quarter" idx="2"/>
          </p:nvPr>
        </p:nvSpPr>
        <p:spPr>
          <a:xfrm>
            <a:off x="5859025" y="396044"/>
            <a:ext cx="463950" cy="454357"/>
          </a:xfrm>
          <a:prstGeom prst="rect">
            <a:avLst/>
          </a:prstGeom>
        </p:spPr>
        <p:txBody>
          <a:bodyPr anchor="b"/>
          <a:lstStyle>
            <a:lvl1pPr algn="ctr">
              <a:defRPr sz="19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
    <p:spTree>
      <p:nvGrpSpPr>
        <p:cNvPr id="1" name=""/>
        <p:cNvGrpSpPr/>
        <p:nvPr/>
      </p:nvGrpSpPr>
      <p:grpSpPr>
        <a:xfrm>
          <a:off x="0" y="0"/>
          <a:ext cx="0" cy="0"/>
          <a:chOff x="0" y="0"/>
          <a:chExt cx="0" cy="0"/>
        </a:xfrm>
      </p:grpSpPr>
      <p:sp>
        <p:nvSpPr>
          <p:cNvPr id="555" name="Google Shape;55;p9"/>
          <p:cNvSpPr/>
          <p:nvPr/>
        </p:nvSpPr>
        <p:spPr>
          <a:xfrm>
            <a:off x="-33" y="5100251"/>
            <a:ext cx="12192001" cy="1750001"/>
          </a:xfrm>
          <a:prstGeom prst="rect">
            <a:avLst/>
          </a:prstGeom>
          <a:solidFill>
            <a:srgbClr val="00BEF2"/>
          </a:solidFill>
          <a:ln w="12700">
            <a:miter lim="400000"/>
          </a:ln>
        </p:spPr>
        <p:txBody>
          <a:bodyPr lIns="45718" tIns="45718" rIns="45718" bIns="45718" anchor="ctr"/>
          <a:lstStyle/>
          <a:p>
            <a:pPr>
              <a:defRPr sz="1900">
                <a:latin typeface="Arial"/>
                <a:ea typeface="Arial"/>
                <a:cs typeface="Arial"/>
                <a:sym typeface="Arial"/>
              </a:defRPr>
            </a:pPr>
          </a:p>
        </p:txBody>
      </p:sp>
      <p:pic>
        <p:nvPicPr>
          <p:cNvPr id="556" name="Google Shape;56;p9" descr="Google Shape;56;p9"/>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557" name="Body Level One…"/>
          <p:cNvSpPr txBox="1"/>
          <p:nvPr>
            <p:ph type="body" sz="quarter" idx="1"/>
          </p:nvPr>
        </p:nvSpPr>
        <p:spPr>
          <a:xfrm>
            <a:off x="1042999" y="5100266"/>
            <a:ext cx="10145602" cy="895201"/>
          </a:xfrm>
          <a:prstGeom prst="rect">
            <a:avLst/>
          </a:prstGeom>
        </p:spPr>
        <p:txBody>
          <a:bodyPr anchor="ctr"/>
          <a:lstStyle>
            <a:lvl1pPr marL="304792" indent="0">
              <a:lnSpc>
                <a:spcPct val="100000"/>
              </a:lnSpc>
              <a:spcBef>
                <a:spcPts val="400"/>
              </a:spcBef>
              <a:buClrTx/>
              <a:buSzTx/>
              <a:buFontTx/>
              <a:buNone/>
              <a:defRPr sz="1900">
                <a:solidFill>
                  <a:srgbClr val="FFFFFF"/>
                </a:solidFill>
                <a:latin typeface="Source Sans Pro"/>
                <a:ea typeface="Source Sans Pro"/>
                <a:cs typeface="Source Sans Pro"/>
                <a:sym typeface="Source Sans Pro"/>
              </a:defRPr>
            </a:lvl1pPr>
            <a:lvl2pPr marL="1012800" indent="-301617">
              <a:lnSpc>
                <a:spcPct val="100000"/>
              </a:lnSpc>
              <a:spcBef>
                <a:spcPts val="400"/>
              </a:spcBef>
              <a:buClrTx/>
              <a:buSzPts val="1900"/>
              <a:buFontTx/>
              <a:buChar char="»"/>
              <a:defRPr sz="1900">
                <a:solidFill>
                  <a:srgbClr val="FFFFFF"/>
                </a:solidFill>
                <a:latin typeface="Source Sans Pro"/>
                <a:ea typeface="Source Sans Pro"/>
                <a:cs typeface="Source Sans Pro"/>
                <a:sym typeface="Source Sans Pro"/>
              </a:defRPr>
            </a:lvl2pPr>
            <a:lvl3pPr marL="1622384" indent="-301617">
              <a:lnSpc>
                <a:spcPct val="100000"/>
              </a:lnSpc>
              <a:spcBef>
                <a:spcPts val="400"/>
              </a:spcBef>
              <a:buClrTx/>
              <a:buSzPts val="1900"/>
              <a:buFontTx/>
              <a:buChar char="»"/>
              <a:defRPr sz="1900">
                <a:solidFill>
                  <a:srgbClr val="FFFFFF"/>
                </a:solidFill>
                <a:latin typeface="Source Sans Pro"/>
                <a:ea typeface="Source Sans Pro"/>
                <a:cs typeface="Source Sans Pro"/>
                <a:sym typeface="Source Sans Pro"/>
              </a:defRPr>
            </a:lvl3pPr>
            <a:lvl4pPr marL="2231969" indent="-301617">
              <a:lnSpc>
                <a:spcPct val="100000"/>
              </a:lnSpc>
              <a:spcBef>
                <a:spcPts val="400"/>
              </a:spcBef>
              <a:buClrTx/>
              <a:buSzPts val="1900"/>
              <a:buFontTx/>
              <a:defRPr sz="1900">
                <a:solidFill>
                  <a:srgbClr val="FFFFFF"/>
                </a:solidFill>
                <a:latin typeface="Source Sans Pro"/>
                <a:ea typeface="Source Sans Pro"/>
                <a:cs typeface="Source Sans Pro"/>
                <a:sym typeface="Source Sans Pro"/>
              </a:defRPr>
            </a:lvl4pPr>
            <a:lvl5pPr marL="2841554" indent="-301617">
              <a:lnSpc>
                <a:spcPct val="100000"/>
              </a:lnSpc>
              <a:spcBef>
                <a:spcPts val="400"/>
              </a:spcBef>
              <a:buClrTx/>
              <a:buSzPts val="1900"/>
              <a:buFontTx/>
              <a:defRPr sz="1900">
                <a:solidFill>
                  <a:srgbClr val="FFFFFF"/>
                </a:solidFill>
                <a:latin typeface="Source Sans Pro"/>
                <a:ea typeface="Source Sans Pro"/>
                <a:cs typeface="Source Sans Pro"/>
                <a:sym typeface="Source Sans Pro"/>
              </a:defRPr>
            </a:lvl5pPr>
          </a:lstStyle>
          <a:p>
            <a:pPr/>
            <a:r>
              <a:t>Body Level One</a:t>
            </a:r>
          </a:p>
          <a:p>
            <a:pPr lvl="1"/>
            <a:r>
              <a:t>Body Level Two</a:t>
            </a:r>
          </a:p>
          <a:p>
            <a:pPr lvl="2"/>
            <a:r>
              <a:t>Body Level Three</a:t>
            </a:r>
          </a:p>
          <a:p>
            <a:pPr lvl="3"/>
            <a:r>
              <a:t>Body Level Four</a:t>
            </a:r>
          </a:p>
          <a:p>
            <a:pPr lvl="4"/>
            <a:r>
              <a:t>Body Level Five</a:t>
            </a:r>
          </a:p>
        </p:txBody>
      </p:sp>
      <p:pic>
        <p:nvPicPr>
          <p:cNvPr id="558" name="Google Shape;59;p9" descr="Google Shape;59;p9"/>
          <p:cNvPicPr>
            <a:picLocks noChangeAspect="1"/>
          </p:cNvPicPr>
          <p:nvPr/>
        </p:nvPicPr>
        <p:blipFill>
          <a:blip r:embed="rId3">
            <a:extLst/>
          </a:blip>
          <a:stretch>
            <a:fillRect/>
          </a:stretch>
        </p:blipFill>
        <p:spPr>
          <a:xfrm>
            <a:off x="853129" y="939026"/>
            <a:ext cx="1037927" cy="747077"/>
          </a:xfrm>
          <a:prstGeom prst="rect">
            <a:avLst/>
          </a:prstGeom>
          <a:ln w="12700">
            <a:miter lim="400000"/>
          </a:ln>
        </p:spPr>
      </p:pic>
      <p:sp>
        <p:nvSpPr>
          <p:cNvPr id="559" name="Slide Number"/>
          <p:cNvSpPr txBox="1"/>
          <p:nvPr>
            <p:ph type="sldNum" sz="quarter" idx="2"/>
          </p:nvPr>
        </p:nvSpPr>
        <p:spPr>
          <a:xfrm>
            <a:off x="10456833" y="963411"/>
            <a:ext cx="463950" cy="454356"/>
          </a:xfrm>
          <a:prstGeom prst="rect">
            <a:avLst/>
          </a:prstGeom>
        </p:spPr>
        <p:txBody>
          <a:bodyPr anchor="b"/>
          <a:lstStyle>
            <a:lvl1pPr algn="l">
              <a:defRPr sz="1900">
                <a:solidFill>
                  <a:srgbClr val="00BEF2"/>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566" name="Google Shape;61;p10"/>
          <p:cNvSpPr/>
          <p:nvPr/>
        </p:nvSpPr>
        <p:spPr>
          <a:xfrm>
            <a:off x="-33" y="0"/>
            <a:ext cx="12192001" cy="1750000"/>
          </a:xfrm>
          <a:prstGeom prst="rect">
            <a:avLst/>
          </a:prstGeom>
          <a:solidFill>
            <a:srgbClr val="00BEF2"/>
          </a:solidFill>
          <a:ln w="12700">
            <a:miter lim="400000"/>
          </a:ln>
        </p:spPr>
        <p:txBody>
          <a:bodyPr lIns="45718" tIns="45718" rIns="45718" bIns="45718" anchor="ctr"/>
          <a:lstStyle/>
          <a:p>
            <a:pPr>
              <a:defRPr sz="1900">
                <a:latin typeface="Arial"/>
                <a:ea typeface="Arial"/>
                <a:cs typeface="Arial"/>
                <a:sym typeface="Arial"/>
              </a:defRPr>
            </a:pPr>
          </a:p>
        </p:txBody>
      </p:sp>
      <p:pic>
        <p:nvPicPr>
          <p:cNvPr id="567" name="Google Shape;62;p10" descr="Google Shape;62;p10"/>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568" name="Google Shape;64;p10" descr="Google Shape;64;p10"/>
          <p:cNvPicPr>
            <a:picLocks noChangeAspect="1"/>
          </p:cNvPicPr>
          <p:nvPr/>
        </p:nvPicPr>
        <p:blipFill>
          <a:blip r:embed="rId3">
            <a:extLst/>
          </a:blip>
          <a:stretch>
            <a:fillRect/>
          </a:stretch>
        </p:blipFill>
        <p:spPr>
          <a:xfrm>
            <a:off x="853129" y="939026"/>
            <a:ext cx="1037923" cy="747077"/>
          </a:xfrm>
          <a:prstGeom prst="rect">
            <a:avLst/>
          </a:prstGeom>
          <a:ln w="12700">
            <a:miter lim="400000"/>
          </a:ln>
        </p:spPr>
      </p:pic>
      <p:sp>
        <p:nvSpPr>
          <p:cNvPr id="569" name="Slide Number"/>
          <p:cNvSpPr txBox="1"/>
          <p:nvPr>
            <p:ph type="sldNum" sz="quarter" idx="2"/>
          </p:nvPr>
        </p:nvSpPr>
        <p:spPr>
          <a:xfrm>
            <a:off x="10355233" y="1305811"/>
            <a:ext cx="463950" cy="454356"/>
          </a:xfrm>
          <a:prstGeom prst="rect">
            <a:avLst/>
          </a:prstGeom>
        </p:spPr>
        <p:txBody>
          <a:bodyPr anchor="b"/>
          <a:lstStyle>
            <a:lvl1pPr algn="l">
              <a:defRPr sz="19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color">
    <p:spTree>
      <p:nvGrpSpPr>
        <p:cNvPr id="1" name=""/>
        <p:cNvGrpSpPr/>
        <p:nvPr/>
      </p:nvGrpSpPr>
      <p:grpSpPr>
        <a:xfrm>
          <a:off x="0" y="0"/>
          <a:ext cx="0" cy="0"/>
          <a:chOff x="0" y="0"/>
          <a:chExt cx="0" cy="0"/>
        </a:xfrm>
      </p:grpSpPr>
      <p:sp>
        <p:nvSpPr>
          <p:cNvPr id="576" name="Google Shape;66;p11"/>
          <p:cNvSpPr/>
          <p:nvPr/>
        </p:nvSpPr>
        <p:spPr>
          <a:xfrm flipH="1" rot="10800000">
            <a:off x="-33" y="1719800"/>
            <a:ext cx="12192001" cy="5142401"/>
          </a:xfrm>
          <a:prstGeom prst="rect">
            <a:avLst/>
          </a:prstGeom>
          <a:solidFill>
            <a:srgbClr val="00BEF2"/>
          </a:solidFill>
          <a:ln w="12700">
            <a:miter lim="400000"/>
          </a:ln>
        </p:spPr>
        <p:txBody>
          <a:bodyPr lIns="45718" tIns="45718" rIns="45718" bIns="45718" anchor="ctr"/>
          <a:lstStyle/>
          <a:p>
            <a:pPr>
              <a:defRPr sz="1900">
                <a:latin typeface="Arial"/>
                <a:ea typeface="Arial"/>
                <a:cs typeface="Arial"/>
                <a:sym typeface="Arial"/>
              </a:defRPr>
            </a:pPr>
          </a:p>
        </p:txBody>
      </p:sp>
      <p:pic>
        <p:nvPicPr>
          <p:cNvPr id="577" name="Google Shape;67;p11" descr="Google Shape;67;p11"/>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578" name="Google Shape;69;p11" descr="Google Shape;69;p11"/>
          <p:cNvPicPr>
            <a:picLocks noChangeAspect="1"/>
          </p:cNvPicPr>
          <p:nvPr/>
        </p:nvPicPr>
        <p:blipFill>
          <a:blip r:embed="rId3">
            <a:extLst/>
          </a:blip>
          <a:stretch>
            <a:fillRect/>
          </a:stretch>
        </p:blipFill>
        <p:spPr>
          <a:xfrm>
            <a:off x="853129" y="939026"/>
            <a:ext cx="1037927" cy="747077"/>
          </a:xfrm>
          <a:prstGeom prst="rect">
            <a:avLst/>
          </a:prstGeom>
          <a:ln w="12700">
            <a:miter lim="400000"/>
          </a:ln>
        </p:spPr>
      </p:pic>
      <p:sp>
        <p:nvSpPr>
          <p:cNvPr id="579" name="Slide Number"/>
          <p:cNvSpPr txBox="1"/>
          <p:nvPr>
            <p:ph type="sldNum" sz="quarter" idx="2"/>
          </p:nvPr>
        </p:nvSpPr>
        <p:spPr>
          <a:xfrm>
            <a:off x="10355233" y="1305811"/>
            <a:ext cx="463950" cy="454356"/>
          </a:xfrm>
          <a:prstGeom prst="rect">
            <a:avLst/>
          </a:prstGeom>
        </p:spPr>
        <p:txBody>
          <a:bodyPr anchor="b"/>
          <a:lstStyle>
            <a:lvl1pPr algn="l">
              <a:defRPr sz="1900">
                <a:solidFill>
                  <a:srgbClr val="00BEF2"/>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1">
    <p:spTree>
      <p:nvGrpSpPr>
        <p:cNvPr id="1" name=""/>
        <p:cNvGrpSpPr/>
        <p:nvPr/>
      </p:nvGrpSpPr>
      <p:grpSpPr>
        <a:xfrm>
          <a:off x="0" y="0"/>
          <a:ext cx="0" cy="0"/>
          <a:chOff x="0" y="0"/>
          <a:chExt cx="0" cy="0"/>
        </a:xfrm>
      </p:grpSpPr>
      <p:sp>
        <p:nvSpPr>
          <p:cNvPr id="586" name="Title Text"/>
          <p:cNvSpPr txBox="1"/>
          <p:nvPr>
            <p:ph type="title"/>
          </p:nvPr>
        </p:nvSpPr>
        <p:spPr>
          <a:xfrm>
            <a:off x="415611" y="992767"/>
            <a:ext cx="11360801" cy="2736801"/>
          </a:xfrm>
          <a:prstGeom prst="rect">
            <a:avLst/>
          </a:prstGeom>
        </p:spPr>
        <p:txBody>
          <a:bodyPr/>
          <a:lstStyle>
            <a:lvl1pPr algn="ctr">
              <a:defRPr sz="6900">
                <a:solidFill>
                  <a:srgbClr val="FFFFFF"/>
                </a:solidFill>
                <a:latin typeface="Montserrat"/>
                <a:ea typeface="Montserrat"/>
                <a:cs typeface="Montserrat"/>
                <a:sym typeface="Montserrat"/>
              </a:defRPr>
            </a:lvl1pPr>
          </a:lstStyle>
          <a:p>
            <a:pPr/>
            <a:r>
              <a:t>Title Text</a:t>
            </a:r>
          </a:p>
        </p:txBody>
      </p:sp>
      <p:sp>
        <p:nvSpPr>
          <p:cNvPr id="587" name="Body Level One…"/>
          <p:cNvSpPr txBox="1"/>
          <p:nvPr>
            <p:ph type="body" sz="quarter" idx="1"/>
          </p:nvPr>
        </p:nvSpPr>
        <p:spPr>
          <a:xfrm>
            <a:off x="415600" y="3778832"/>
            <a:ext cx="11360801" cy="1056801"/>
          </a:xfrm>
          <a:prstGeom prst="rect">
            <a:avLst/>
          </a:prstGeom>
        </p:spPr>
        <p:txBody>
          <a:bodyPr/>
          <a:lstStyle>
            <a:lvl1pPr marL="381000" indent="-304800" algn="ctr">
              <a:lnSpc>
                <a:spcPct val="100000"/>
              </a:lnSpc>
              <a:spcBef>
                <a:spcPts val="800"/>
              </a:spcBef>
              <a:buClrTx/>
              <a:buSzTx/>
              <a:buFontTx/>
              <a:buNone/>
              <a:defRPr sz="3700">
                <a:solidFill>
                  <a:srgbClr val="25516C"/>
                </a:solidFill>
                <a:latin typeface="Source Sans Pro"/>
                <a:ea typeface="Source Sans Pro"/>
                <a:cs typeface="Source Sans Pro"/>
                <a:sym typeface="Source Sans Pro"/>
              </a:defRPr>
            </a:lvl1pPr>
            <a:lvl2pPr marL="381000" indent="152400" algn="ctr">
              <a:lnSpc>
                <a:spcPct val="100000"/>
              </a:lnSpc>
              <a:spcBef>
                <a:spcPts val="800"/>
              </a:spcBef>
              <a:buClrTx/>
              <a:buSzTx/>
              <a:buFontTx/>
              <a:buNone/>
              <a:defRPr sz="3700">
                <a:solidFill>
                  <a:srgbClr val="25516C"/>
                </a:solidFill>
                <a:latin typeface="Source Sans Pro"/>
                <a:ea typeface="Source Sans Pro"/>
                <a:cs typeface="Source Sans Pro"/>
                <a:sym typeface="Source Sans Pro"/>
              </a:defRPr>
            </a:lvl2pPr>
            <a:lvl3pPr marL="381000" indent="609600" algn="ctr">
              <a:lnSpc>
                <a:spcPct val="100000"/>
              </a:lnSpc>
              <a:spcBef>
                <a:spcPts val="800"/>
              </a:spcBef>
              <a:buClrTx/>
              <a:buSzTx/>
              <a:buFontTx/>
              <a:buNone/>
              <a:defRPr sz="3700">
                <a:solidFill>
                  <a:srgbClr val="25516C"/>
                </a:solidFill>
                <a:latin typeface="Source Sans Pro"/>
                <a:ea typeface="Source Sans Pro"/>
                <a:cs typeface="Source Sans Pro"/>
                <a:sym typeface="Source Sans Pro"/>
              </a:defRPr>
            </a:lvl3pPr>
            <a:lvl4pPr marL="381000" indent="1066800" algn="ctr">
              <a:lnSpc>
                <a:spcPct val="100000"/>
              </a:lnSpc>
              <a:spcBef>
                <a:spcPts val="800"/>
              </a:spcBef>
              <a:buClrTx/>
              <a:buSzTx/>
              <a:buFontTx/>
              <a:buNone/>
              <a:defRPr sz="3700">
                <a:solidFill>
                  <a:srgbClr val="25516C"/>
                </a:solidFill>
                <a:latin typeface="Source Sans Pro"/>
                <a:ea typeface="Source Sans Pro"/>
                <a:cs typeface="Source Sans Pro"/>
                <a:sym typeface="Source Sans Pro"/>
              </a:defRPr>
            </a:lvl4pPr>
            <a:lvl5pPr marL="381000" indent="1524000" algn="ctr">
              <a:lnSpc>
                <a:spcPct val="100000"/>
              </a:lnSpc>
              <a:spcBef>
                <a:spcPts val="800"/>
              </a:spcBef>
              <a:buClrTx/>
              <a:buSzTx/>
              <a:buFontTx/>
              <a:buNone/>
              <a:defRPr sz="3700">
                <a:solidFill>
                  <a:srgbClr val="25516C"/>
                </a:solidFill>
                <a:latin typeface="Source Sans Pro"/>
                <a:ea typeface="Source Sans Pro"/>
                <a:cs typeface="Source Sans Pro"/>
                <a:sym typeface="Source Sans Pro"/>
              </a:defRPr>
            </a:lvl5pPr>
          </a:lstStyle>
          <a:p>
            <a:pPr/>
            <a:r>
              <a:t>Body Level One</a:t>
            </a:r>
          </a:p>
          <a:p>
            <a:pPr lvl="1"/>
            <a:r>
              <a:t>Body Level Two</a:t>
            </a:r>
          </a:p>
          <a:p>
            <a:pPr lvl="2"/>
            <a:r>
              <a:t>Body Level Three</a:t>
            </a:r>
          </a:p>
          <a:p>
            <a:pPr lvl="3"/>
            <a:r>
              <a:t>Body Level Four</a:t>
            </a:r>
          </a:p>
          <a:p>
            <a:pPr lvl="4"/>
            <a:r>
              <a:t>Body Level Five</a:t>
            </a:r>
          </a:p>
        </p:txBody>
      </p:sp>
      <p:sp>
        <p:nvSpPr>
          <p:cNvPr id="588" name="Slide Number"/>
          <p:cNvSpPr txBox="1"/>
          <p:nvPr>
            <p:ph type="sldNum" sz="quarter" idx="2"/>
          </p:nvPr>
        </p:nvSpPr>
        <p:spPr>
          <a:xfrm>
            <a:off x="11606641" y="6318272"/>
            <a:ext cx="421571" cy="424151"/>
          </a:xfrm>
          <a:prstGeom prst="rect">
            <a:avLst/>
          </a:prstGeom>
        </p:spPr>
        <p:txBody>
          <a:bodyPr anchor="b"/>
          <a:lstStyle>
            <a:lvl1pPr>
              <a:defRPr sz="1600">
                <a:solidFill>
                  <a:srgbClr val="FFFFFF"/>
                </a:solidFill>
                <a:latin typeface="Montserrat"/>
                <a:ea typeface="Montserrat"/>
                <a:cs typeface="Montserrat"/>
                <a:sym typeface="Montserra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bg>
      <p:bgPr>
        <a:solidFill>
          <a:srgbClr val="F0F1F6"/>
        </a:solidFill>
      </p:bgPr>
    </p:bg>
    <p:spTree>
      <p:nvGrpSpPr>
        <p:cNvPr id="1" name=""/>
        <p:cNvGrpSpPr/>
        <p:nvPr/>
      </p:nvGrpSpPr>
      <p:grpSpPr>
        <a:xfrm>
          <a:off x="0" y="0"/>
          <a:ext cx="0" cy="0"/>
          <a:chOff x="0" y="0"/>
          <a:chExt cx="0" cy="0"/>
        </a:xfrm>
      </p:grpSpPr>
      <p:grpSp>
        <p:nvGrpSpPr>
          <p:cNvPr id="599" name="Graphic 7"/>
          <p:cNvGrpSpPr/>
          <p:nvPr/>
        </p:nvGrpSpPr>
        <p:grpSpPr>
          <a:xfrm>
            <a:off x="11078622" y="458782"/>
            <a:ext cx="632995" cy="680891"/>
            <a:chOff x="0" y="-2"/>
            <a:chExt cx="632994" cy="680889"/>
          </a:xfrm>
        </p:grpSpPr>
        <p:sp>
          <p:nvSpPr>
            <p:cNvPr id="595" name="Freeform 22"/>
            <p:cNvSpPr/>
            <p:nvPr/>
          </p:nvSpPr>
          <p:spPr>
            <a:xfrm>
              <a:off x="-1" y="-3"/>
              <a:ext cx="632996" cy="680891"/>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96" name="Freeform 23"/>
            <p:cNvSpPr/>
            <p:nvPr/>
          </p:nvSpPr>
          <p:spPr>
            <a:xfrm>
              <a:off x="398680" y="414251"/>
              <a:ext cx="54349" cy="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97" name="Freeform 24"/>
            <p:cNvSpPr/>
            <p:nvPr/>
          </p:nvSpPr>
          <p:spPr>
            <a:xfrm>
              <a:off x="180852" y="414251"/>
              <a:ext cx="54349" cy="54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98" name="Freeform 25"/>
            <p:cNvSpPr/>
            <p:nvPr/>
          </p:nvSpPr>
          <p:spPr>
            <a:xfrm>
              <a:off x="96663" y="87836"/>
              <a:ext cx="440111" cy="435103"/>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600"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601" name="Text Placeholder 3"/>
          <p:cNvSpPr/>
          <p:nvPr>
            <p:ph type="body" sz="quarter" idx="21" hasCustomPrompt="1"/>
          </p:nvPr>
        </p:nvSpPr>
        <p:spPr>
          <a:xfrm>
            <a:off x="3281688" y="1821807"/>
            <a:ext cx="3750858" cy="329723"/>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602"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603" name="Naudinga informacija"/>
          <p:cNvSpPr txBox="1"/>
          <p:nvPr>
            <p:ph type="title" hasCustomPrompt="1"/>
          </p:nvPr>
        </p:nvSpPr>
        <p:spPr>
          <a:xfrm>
            <a:off x="480390" y="5032099"/>
            <a:ext cx="2343494" cy="1365255"/>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604" name="Text Placeholder 3"/>
          <p:cNvSpPr/>
          <p:nvPr>
            <p:ph type="body" sz="quarter" idx="23" hasCustomPrompt="1"/>
          </p:nvPr>
        </p:nvSpPr>
        <p:spPr>
          <a:xfrm>
            <a:off x="7503551" y="1821807"/>
            <a:ext cx="4208062" cy="791173"/>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605" name="Text Placeholder 3"/>
          <p:cNvSpPr/>
          <p:nvPr>
            <p:ph type="body" sz="quarter" idx="24" hasCustomPrompt="1"/>
          </p:nvPr>
        </p:nvSpPr>
        <p:spPr>
          <a:xfrm>
            <a:off x="3281688" y="2727012"/>
            <a:ext cx="3750858" cy="329723"/>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606"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607" name="Text Placeholder 3"/>
          <p:cNvSpPr/>
          <p:nvPr>
            <p:ph type="body" sz="quarter" idx="26" hasCustomPrompt="1"/>
          </p:nvPr>
        </p:nvSpPr>
        <p:spPr>
          <a:xfrm>
            <a:off x="7503551" y="2724846"/>
            <a:ext cx="4208062" cy="898749"/>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608" name="Text Placeholder 3"/>
          <p:cNvSpPr/>
          <p:nvPr>
            <p:ph type="body" sz="quarter" idx="27" hasCustomPrompt="1"/>
          </p:nvPr>
        </p:nvSpPr>
        <p:spPr>
          <a:xfrm>
            <a:off x="3281688" y="3650608"/>
            <a:ext cx="3750858" cy="329723"/>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609"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610" name="Text Placeholder 3"/>
          <p:cNvSpPr/>
          <p:nvPr>
            <p:ph type="body" sz="quarter" idx="29" hasCustomPrompt="1"/>
          </p:nvPr>
        </p:nvSpPr>
        <p:spPr>
          <a:xfrm>
            <a:off x="7503551" y="3666016"/>
            <a:ext cx="4208062"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611" name="Text Placeholder 3"/>
          <p:cNvSpPr/>
          <p:nvPr>
            <p:ph type="body" sz="quarter" idx="30" hasCustomPrompt="1"/>
          </p:nvPr>
        </p:nvSpPr>
        <p:spPr>
          <a:xfrm>
            <a:off x="3281688" y="4571989"/>
            <a:ext cx="3750858" cy="329723"/>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612"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613" name="Text Placeholder 3"/>
          <p:cNvSpPr/>
          <p:nvPr>
            <p:ph type="body" sz="quarter" idx="32" hasCustomPrompt="1"/>
          </p:nvPr>
        </p:nvSpPr>
        <p:spPr>
          <a:xfrm>
            <a:off x="3281688" y="5493370"/>
            <a:ext cx="3750858" cy="329723"/>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614"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615" name="Text Placeholder 3"/>
          <p:cNvSpPr/>
          <p:nvPr>
            <p:ph type="body" sz="quarter" idx="34" hasCustomPrompt="1"/>
          </p:nvPr>
        </p:nvSpPr>
        <p:spPr>
          <a:xfrm>
            <a:off x="7503551" y="4605022"/>
            <a:ext cx="4208062"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616" name="Text Placeholder 3"/>
          <p:cNvSpPr/>
          <p:nvPr>
            <p:ph type="body" sz="quarter" idx="35" hasCustomPrompt="1"/>
          </p:nvPr>
        </p:nvSpPr>
        <p:spPr>
          <a:xfrm>
            <a:off x="7503551" y="5493370"/>
            <a:ext cx="4208062"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617" name="Slide Number"/>
          <p:cNvSpPr txBox="1"/>
          <p:nvPr>
            <p:ph type="sldNum" sz="quarter" idx="2"/>
          </p:nvPr>
        </p:nvSpPr>
        <p:spPr>
          <a:xfrm>
            <a:off x="8427486" y="6206056"/>
            <a:ext cx="310115" cy="300590"/>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bg>
      <p:bgPr>
        <a:solidFill>
          <a:srgbClr val="F0F1F6"/>
        </a:solidFill>
      </p:bgPr>
    </p:bg>
    <p:spTree>
      <p:nvGrpSpPr>
        <p:cNvPr id="1" name=""/>
        <p:cNvGrpSpPr/>
        <p:nvPr/>
      </p:nvGrpSpPr>
      <p:grpSpPr>
        <a:xfrm>
          <a:off x="0" y="0"/>
          <a:ext cx="0" cy="0"/>
          <a:chOff x="0" y="0"/>
          <a:chExt cx="0" cy="0"/>
        </a:xfrm>
      </p:grpSpPr>
      <p:grpSp>
        <p:nvGrpSpPr>
          <p:cNvPr id="80" name="Graphic 7"/>
          <p:cNvGrpSpPr/>
          <p:nvPr/>
        </p:nvGrpSpPr>
        <p:grpSpPr>
          <a:xfrm>
            <a:off x="11078622" y="458786"/>
            <a:ext cx="632991" cy="680887"/>
            <a:chOff x="0" y="0"/>
            <a:chExt cx="632989" cy="680886"/>
          </a:xfrm>
        </p:grpSpPr>
        <p:sp>
          <p:nvSpPr>
            <p:cNvPr id="76"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7"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8"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9"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81"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82"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83"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84" name="Naudinga informacija"/>
          <p:cNvSpPr txBox="1"/>
          <p:nvPr>
            <p:ph type="title" hasCustomPrompt="1"/>
          </p:nvPr>
        </p:nvSpPr>
        <p:spPr>
          <a:xfrm>
            <a:off x="480390" y="5032099"/>
            <a:ext cx="2343494" cy="1365253"/>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85" name="Text Placeholder 3"/>
          <p:cNvSpPr/>
          <p:nvPr>
            <p:ph type="body" sz="quarter" idx="23" hasCustomPrompt="1"/>
          </p:nvPr>
        </p:nvSpPr>
        <p:spPr>
          <a:xfrm>
            <a:off x="7503551" y="1821807"/>
            <a:ext cx="4208060" cy="791172"/>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86"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87"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88"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89"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90"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91"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92"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93"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94"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95"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96"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97"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98"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bg>
      <p:bgPr>
        <a:solidFill>
          <a:srgbClr val="F0F1F6"/>
        </a:solidFill>
      </p:bgPr>
    </p:bg>
    <p:spTree>
      <p:nvGrpSpPr>
        <p:cNvPr id="1" name=""/>
        <p:cNvGrpSpPr/>
        <p:nvPr/>
      </p:nvGrpSpPr>
      <p:grpSpPr>
        <a:xfrm>
          <a:off x="0" y="0"/>
          <a:ext cx="0" cy="0"/>
          <a:chOff x="0" y="0"/>
          <a:chExt cx="0" cy="0"/>
        </a:xfrm>
      </p:grpSpPr>
      <p:sp>
        <p:nvSpPr>
          <p:cNvPr id="105"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106"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111" name="Graphic 7"/>
          <p:cNvGrpSpPr/>
          <p:nvPr/>
        </p:nvGrpSpPr>
        <p:grpSpPr>
          <a:xfrm>
            <a:off x="11078622" y="458786"/>
            <a:ext cx="632991" cy="680887"/>
            <a:chOff x="0" y="0"/>
            <a:chExt cx="632989" cy="680886"/>
          </a:xfrm>
        </p:grpSpPr>
        <p:sp>
          <p:nvSpPr>
            <p:cNvPr id="107"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08"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09"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10"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12"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13"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14"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15"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116"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117"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0F1F6"/>
        </a:solidFill>
      </p:bgPr>
    </p:bg>
    <p:spTree>
      <p:nvGrpSpPr>
        <p:cNvPr id="1" name=""/>
        <p:cNvGrpSpPr/>
        <p:nvPr/>
      </p:nvGrpSpPr>
      <p:grpSpPr>
        <a:xfrm>
          <a:off x="0" y="0"/>
          <a:ext cx="0" cy="0"/>
          <a:chOff x="0" y="0"/>
          <a:chExt cx="0" cy="0"/>
        </a:xfrm>
      </p:grpSpPr>
      <p:sp>
        <p:nvSpPr>
          <p:cNvPr id="124" name="Title Text"/>
          <p:cNvSpPr txBox="1"/>
          <p:nvPr>
            <p:ph type="title"/>
          </p:nvPr>
        </p:nvSpPr>
        <p:spPr>
          <a:xfrm>
            <a:off x="3273287" y="2618264"/>
            <a:ext cx="7050156" cy="2387601"/>
          </a:xfrm>
          <a:prstGeom prst="rect">
            <a:avLst/>
          </a:prstGeom>
        </p:spPr>
        <p:txBody>
          <a:bodyPr lIns="45718" tIns="45718" rIns="45718" bIns="45718" anchor="t"/>
          <a:lstStyle>
            <a:lvl1pPr>
              <a:lnSpc>
                <a:spcPct val="90000"/>
              </a:lnSpc>
              <a:defRPr sz="6000">
                <a:solidFill>
                  <a:srgbClr val="000000"/>
                </a:solidFill>
              </a:defRPr>
            </a:lvl1pPr>
          </a:lstStyle>
          <a:p>
            <a:pPr/>
            <a:r>
              <a:t>Title Text</a:t>
            </a:r>
          </a:p>
        </p:txBody>
      </p:sp>
      <p:sp>
        <p:nvSpPr>
          <p:cNvPr id="125" name="Body Level One…"/>
          <p:cNvSpPr txBox="1"/>
          <p:nvPr>
            <p:ph type="body" sz="quarter" idx="1" hasCustomPrompt="1"/>
          </p:nvPr>
        </p:nvSpPr>
        <p:spPr>
          <a:xfrm>
            <a:off x="3273287" y="5930348"/>
            <a:ext cx="7050155" cy="927654"/>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vl2pPr marL="0" indent="0">
              <a:lnSpc>
                <a:spcPct val="90000"/>
              </a:lnSpc>
              <a:spcBef>
                <a:spcPts val="1000"/>
              </a:spcBef>
              <a:buClrTx/>
              <a:buSzTx/>
              <a:buFontTx/>
              <a:buNone/>
              <a:defRPr b="1" sz="1600">
                <a:solidFill>
                  <a:srgbClr val="000000"/>
                </a:solidFill>
                <a:latin typeface="Arial"/>
                <a:ea typeface="Arial"/>
                <a:cs typeface="Arial"/>
                <a:sym typeface="Arial"/>
              </a:defRPr>
            </a:lvl2pPr>
            <a:lvl3pPr marL="0" indent="0">
              <a:lnSpc>
                <a:spcPct val="90000"/>
              </a:lnSpc>
              <a:spcBef>
                <a:spcPts val="1000"/>
              </a:spcBef>
              <a:buClrTx/>
              <a:buSzTx/>
              <a:buFontTx/>
              <a:buNone/>
              <a:defRPr b="1" sz="1600">
                <a:solidFill>
                  <a:srgbClr val="000000"/>
                </a:solidFill>
                <a:latin typeface="Arial"/>
                <a:ea typeface="Arial"/>
                <a:cs typeface="Arial"/>
                <a:sym typeface="Arial"/>
              </a:defRPr>
            </a:lvl3pPr>
            <a:lvl4pPr marL="0" indent="0">
              <a:lnSpc>
                <a:spcPct val="90000"/>
              </a:lnSpc>
              <a:spcBef>
                <a:spcPts val="1000"/>
              </a:spcBef>
              <a:buClrTx/>
              <a:buSzTx/>
              <a:buFontTx/>
              <a:buNone/>
              <a:defRPr b="1" sz="1600">
                <a:solidFill>
                  <a:srgbClr val="000000"/>
                </a:solidFill>
                <a:latin typeface="Arial"/>
                <a:ea typeface="Arial"/>
                <a:cs typeface="Arial"/>
                <a:sym typeface="Arial"/>
              </a:defRPr>
            </a:lvl4pPr>
            <a:lvl5pPr marL="0" indent="0">
              <a:lnSpc>
                <a:spcPct val="90000"/>
              </a:lnSpc>
              <a:spcBef>
                <a:spcPts val="1000"/>
              </a:spcBef>
              <a:buClrTx/>
              <a:buSzTx/>
              <a:buFontTx/>
              <a:buNone/>
              <a:defRPr b="1" sz="1600">
                <a:solidFill>
                  <a:srgbClr val="000000"/>
                </a:solidFill>
                <a:latin typeface="Arial"/>
                <a:ea typeface="Arial"/>
                <a:cs typeface="Arial"/>
                <a:sym typeface="Arial"/>
              </a:defRPr>
            </a:lvl5pPr>
          </a:lstStyle>
          <a:p>
            <a:pPr/>
            <a:r>
              <a:t>CLICK TO EDIT MASTER SUBTITLE STYLE</a:t>
            </a:r>
          </a:p>
          <a:p>
            <a:pPr lvl="1"/>
            <a:r>
              <a:t/>
            </a:r>
          </a:p>
          <a:p>
            <a:pPr lvl="2"/>
            <a:r>
              <a:t/>
            </a:r>
          </a:p>
          <a:p>
            <a:pPr lvl="3"/>
            <a:r>
              <a:t/>
            </a:r>
          </a:p>
          <a:p>
            <a:pPr lvl="4"/>
            <a:r>
              <a:t/>
            </a:r>
          </a:p>
        </p:txBody>
      </p:sp>
      <p:pic>
        <p:nvPicPr>
          <p:cNvPr id="126"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127" name="Text Placeholder 10"/>
          <p:cNvSpPr/>
          <p:nvPr>
            <p:ph type="body" sz="quarter" idx="21" hasCustomPrompt="1"/>
          </p:nvPr>
        </p:nvSpPr>
        <p:spPr>
          <a:xfrm>
            <a:off x="474662" y="2619023"/>
            <a:ext cx="2334169" cy="238760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Mokytojo
Vardas Pavardė</a:t>
            </a:r>
          </a:p>
        </p:txBody>
      </p:sp>
      <p:sp>
        <p:nvSpPr>
          <p:cNvPr id="128"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129"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0F1F6"/>
        </a:solidFill>
      </p:bgPr>
    </p:bg>
    <p:spTree>
      <p:nvGrpSpPr>
        <p:cNvPr id="1" name=""/>
        <p:cNvGrpSpPr/>
        <p:nvPr/>
      </p:nvGrpSpPr>
      <p:grpSpPr>
        <a:xfrm>
          <a:off x="0" y="0"/>
          <a:ext cx="0" cy="0"/>
          <a:chOff x="0" y="0"/>
          <a:chExt cx="0" cy="0"/>
        </a:xfrm>
      </p:grpSpPr>
      <p:grpSp>
        <p:nvGrpSpPr>
          <p:cNvPr id="140" name="Graphic 7"/>
          <p:cNvGrpSpPr/>
          <p:nvPr/>
        </p:nvGrpSpPr>
        <p:grpSpPr>
          <a:xfrm>
            <a:off x="11078622" y="458786"/>
            <a:ext cx="632991" cy="680887"/>
            <a:chOff x="0" y="0"/>
            <a:chExt cx="632989" cy="680886"/>
          </a:xfrm>
        </p:grpSpPr>
        <p:sp>
          <p:nvSpPr>
            <p:cNvPr id="136"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7"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8"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9"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41"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 omnis sed ut perspiciatis?</a:t>
            </a:r>
          </a:p>
        </p:txBody>
      </p:sp>
      <p:sp>
        <p:nvSpPr>
          <p:cNvPr id="142"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143" name="Text Placeholder 27"/>
          <p:cNvSpPr/>
          <p:nvPr>
            <p:ph type="body" sz="half" idx="21" hasCustomPrompt="1"/>
          </p:nvPr>
        </p:nvSpPr>
        <p:spPr>
          <a:xfrm>
            <a:off x="6561501" y="1371706"/>
            <a:ext cx="5149487" cy="5067299"/>
          </a:xfrm>
          <a:prstGeom prst="rect">
            <a:avLst/>
          </a:prstGeom>
        </p:spPr>
        <p:txBody>
          <a:bodyPr lIns="45718" tIns="45718" rIns="45718" bIns="45718"/>
          <a:lstStyle>
            <a:lvl1pPr marL="0" indent="0">
              <a:lnSpc>
                <a:spcPct val="100000"/>
              </a:lnSpc>
              <a:spcBef>
                <a:spcPts val="1000"/>
              </a:spcBef>
              <a:buClrTx/>
              <a:buSzTx/>
              <a:buFontTx/>
              <a:buNone/>
              <a:defRPr sz="1600">
                <a:solidFill>
                  <a:srgbClr val="000000"/>
                </a:solidFill>
                <a:latin typeface="Arial"/>
                <a:ea typeface="Arial"/>
                <a:cs typeface="Arial"/>
                <a:sym typeface="Arial"/>
              </a:defRPr>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44" name="Text Placeholder 29"/>
          <p:cNvSpPr/>
          <p:nvPr>
            <p:ph type="body" sz="quarter" idx="22" hasCustomPrompt="1"/>
          </p:nvPr>
        </p:nvSpPr>
        <p:spPr>
          <a:xfrm>
            <a:off x="481011" y="5916612"/>
            <a:ext cx="5614991" cy="482602"/>
          </a:xfrm>
          <a:prstGeom prst="rect">
            <a:avLst/>
          </a:prstGeom>
        </p:spPr>
        <p:txBody>
          <a:bodyPr lIns="45718" tIns="45718" rIns="45718" bIns="45718" anchor="b"/>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Short lorem ipsum or link?</a:t>
            </a:r>
          </a:p>
        </p:txBody>
      </p:sp>
      <p:sp>
        <p:nvSpPr>
          <p:cNvPr id="145"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156" name="Graphic 7"/>
          <p:cNvGrpSpPr/>
          <p:nvPr/>
        </p:nvGrpSpPr>
        <p:grpSpPr>
          <a:xfrm>
            <a:off x="11078622" y="458786"/>
            <a:ext cx="632991" cy="680887"/>
            <a:chOff x="0" y="0"/>
            <a:chExt cx="632989" cy="680886"/>
          </a:xfrm>
        </p:grpSpPr>
        <p:sp>
          <p:nvSpPr>
            <p:cNvPr id="15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57"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158"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159"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0"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1"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2"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3"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4"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165" name="Slide Number"/>
          <p:cNvSpPr txBox="1"/>
          <p:nvPr>
            <p:ph type="sldNum" sz="quarter" idx="2"/>
          </p:nvPr>
        </p:nvSpPr>
        <p:spPr>
          <a:xfrm>
            <a:off x="8427483" y="6206054"/>
            <a:ext cx="310117" cy="300592"/>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20;p4"/>
          <p:cNvSpPr/>
          <p:nvPr/>
        </p:nvSpPr>
        <p:spPr>
          <a:xfrm>
            <a:off x="572267" y="1700769"/>
            <a:ext cx="818801" cy="1"/>
          </a:xfrm>
          <a:prstGeom prst="line">
            <a:avLst/>
          </a:prstGeom>
          <a:ln w="19050">
            <a:solidFill>
              <a:srgbClr val="424242"/>
            </a:solidFill>
            <a:prstDash val="lgDash"/>
          </a:ln>
        </p:spPr>
        <p:txBody>
          <a:bodyPr lIns="45718" tIns="45718" rIns="45718" bIns="45718"/>
          <a:lstStyle/>
          <a:p>
            <a:pPr/>
          </a:p>
        </p:txBody>
      </p:sp>
      <p:sp>
        <p:nvSpPr>
          <p:cNvPr id="3" name="Title Text"/>
          <p:cNvSpPr txBox="1"/>
          <p:nvPr>
            <p:ph type="title"/>
          </p:nvPr>
        </p:nvSpPr>
        <p:spPr>
          <a:xfrm>
            <a:off x="415600" y="496667"/>
            <a:ext cx="11360801" cy="978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4" name="Body Level One…"/>
          <p:cNvSpPr txBox="1"/>
          <p:nvPr>
            <p:ph type="body" idx="1"/>
          </p:nvPr>
        </p:nvSpPr>
        <p:spPr>
          <a:xfrm>
            <a:off x="415600" y="1958432"/>
            <a:ext cx="11360801" cy="41332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649020" y="6286997"/>
            <a:ext cx="379192" cy="386051"/>
          </a:xfrm>
          <a:prstGeom prst="rect">
            <a:avLst/>
          </a:prstGeom>
          <a:ln w="12700">
            <a:miter lim="400000"/>
          </a:ln>
        </p:spPr>
        <p:txBody>
          <a:bodyPr wrap="none" lIns="91424" tIns="91424" rIns="91424" bIns="91424" anchor="ctr">
            <a:spAutoFit/>
          </a:bodyPr>
          <a:lstStyle>
            <a:lvl1pPr algn="r">
              <a:defRPr sz="1300">
                <a:solidFill>
                  <a:srgbClr val="424242"/>
                </a:solidFill>
                <a:latin typeface="Source Code Pro"/>
                <a:ea typeface="Source Code Pro"/>
                <a:cs typeface="Source Code Pro"/>
                <a:sym typeface="Source Code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9pPr>
    </p:titleStyle>
    <p:bodyStyle>
      <a:lvl1pPr marL="609584" marR="0" indent="-457189"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1pPr>
      <a:lvl2pPr marL="1196889"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2pPr>
      <a:lvl3pPr marL="180647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3pPr>
      <a:lvl4pPr marL="2416058"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4pPr>
      <a:lvl5pPr marL="302564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5pPr>
      <a:lvl6pPr marL="3635228"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6pPr>
      <a:lvl7pPr marL="4244812"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7pPr>
      <a:lvl8pPr marL="4854397"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8pPr>
      <a:lvl9pPr marL="546398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1pPr>
      <a:lvl2pPr marL="0" marR="0" indent="4572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2pPr>
      <a:lvl3pPr marL="0" marR="0" indent="9144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3pPr>
      <a:lvl4pPr marL="0" marR="0" indent="13716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4pPr>
      <a:lvl5pPr marL="0" marR="0" indent="18288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5pPr>
      <a:lvl6pPr marL="0" marR="0" indent="22860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6pPr>
      <a:lvl7pPr marL="0" marR="0" indent="27432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7pPr>
      <a:lvl8pPr marL="0" marR="0" indent="32004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8pPr>
      <a:lvl9pPr marL="0" marR="0" indent="36576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1.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hyperlink" Target="https://css-tricks.com/snippets/css/a-guide-to-flexbox/" TargetMode="External"/><Relationship Id="rId3" Type="http://schemas.openxmlformats.org/officeDocument/2006/relationships/hyperlink" Target="https://flexboxfroggy.com/" TargetMode="External"/><Relationship Id="rId4" Type="http://schemas.openxmlformats.org/officeDocument/2006/relationships/hyperlink" Target="http://www.flexboxdefense.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gif"/></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gif"/></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6" name="Title 1"/>
          <p:cNvSpPr txBox="1"/>
          <p:nvPr>
            <p:ph type="ctrTitle"/>
          </p:nvPr>
        </p:nvSpPr>
        <p:spPr>
          <a:xfrm>
            <a:off x="3273287" y="2618264"/>
            <a:ext cx="7050155" cy="2387601"/>
          </a:xfrm>
          <a:prstGeom prst="rect">
            <a:avLst/>
          </a:prstGeom>
        </p:spPr>
        <p:txBody>
          <a:bodyPr/>
          <a:lstStyle>
            <a:lvl1pPr>
              <a:defRPr sz="4800"/>
            </a:lvl1pPr>
          </a:lstStyle>
          <a:p>
            <a:pPr/>
            <a:r>
              <a:t>Flexbox</a:t>
            </a:r>
          </a:p>
        </p:txBody>
      </p:sp>
      <p:sp>
        <p:nvSpPr>
          <p:cNvPr id="627" name="Text Placeholder 3"/>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Pavel Sucharev</a:t>
            </a:r>
          </a:p>
        </p:txBody>
      </p:sp>
      <p:sp>
        <p:nvSpPr>
          <p:cNvPr id="628" name="Google Shape;102;p1"/>
          <p:cNvSpPr txBox="1"/>
          <p:nvPr/>
        </p:nvSpPr>
        <p:spPr>
          <a:xfrm>
            <a:off x="495617" y="5930346"/>
            <a:ext cx="2267487" cy="31335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600">
                <a:latin typeface="Arial"/>
                <a:ea typeface="Arial"/>
                <a:cs typeface="Arial"/>
                <a:sym typeface="Arial"/>
              </a:defRPr>
            </a:lvl1pPr>
          </a:lstStyle>
          <a:p>
            <a:pPr/>
            <a:r>
              <a:t>2022</a:t>
            </a:r>
          </a:p>
        </p:txBody>
      </p:sp>
      <p:pic>
        <p:nvPicPr>
          <p:cNvPr id="629" name="Picture 9" descr="Picture 9"/>
          <p:cNvPicPr>
            <a:picLocks noChangeAspect="1"/>
          </p:cNvPicPr>
          <p:nvPr>
            <p:ph type="pic" idx="22"/>
          </p:nvPr>
        </p:nvPicPr>
        <p:blipFill>
          <a:blip r:embed="rId2">
            <a:extLst/>
          </a:blip>
          <a:stretch>
            <a:fillRect/>
          </a:stretch>
        </p:blipFill>
        <p:spPr>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4"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Axis</a:t>
            </a:r>
          </a:p>
        </p:txBody>
      </p:sp>
      <p:sp>
        <p:nvSpPr>
          <p:cNvPr id="665"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pic>
        <p:nvPicPr>
          <p:cNvPr id="666" name="Image" descr="Image"/>
          <p:cNvPicPr>
            <a:picLocks noChangeAspect="1"/>
          </p:cNvPicPr>
          <p:nvPr/>
        </p:nvPicPr>
        <p:blipFill>
          <a:blip r:embed="rId2">
            <a:extLst/>
          </a:blip>
          <a:stretch>
            <a:fillRect/>
          </a:stretch>
        </p:blipFill>
        <p:spPr>
          <a:xfrm>
            <a:off x="1766555" y="1989550"/>
            <a:ext cx="8999761" cy="423518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8"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Axis</a:t>
            </a:r>
          </a:p>
        </p:txBody>
      </p:sp>
      <p:sp>
        <p:nvSpPr>
          <p:cNvPr id="669"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pic>
        <p:nvPicPr>
          <p:cNvPr id="670" name="Google Shape;173;p25" descr="Google Shape;173;p25"/>
          <p:cNvPicPr>
            <a:picLocks noChangeAspect="1"/>
          </p:cNvPicPr>
          <p:nvPr/>
        </p:nvPicPr>
        <p:blipFill>
          <a:blip r:embed="rId2">
            <a:extLst/>
          </a:blip>
          <a:stretch>
            <a:fillRect/>
          </a:stretch>
        </p:blipFill>
        <p:spPr>
          <a:xfrm>
            <a:off x="4055990" y="2522798"/>
            <a:ext cx="3888510" cy="2187287"/>
          </a:xfrm>
          <a:prstGeom prst="rect">
            <a:avLst/>
          </a:prstGeom>
          <a:ln w="12700">
            <a:miter lim="400000"/>
          </a:ln>
          <a:effectLst>
            <a:outerShdw sx="100000" sy="100000" kx="0" ky="0" algn="b" rotWithShape="0" blurRad="63500" dist="19050" dir="5400000">
              <a:srgbClr val="626262">
                <a:alpha val="50000"/>
              </a:srgbClr>
            </a:outerShdw>
          </a:effectLst>
        </p:spPr>
      </p:pic>
      <p:sp>
        <p:nvSpPr>
          <p:cNvPr id="671" name="Google Shape;174;p25"/>
          <p:cNvSpPr/>
          <p:nvPr/>
        </p:nvSpPr>
        <p:spPr>
          <a:xfrm flipH="1">
            <a:off x="6000228" y="2522797"/>
            <a:ext cx="1" cy="2671501"/>
          </a:xfrm>
          <a:prstGeom prst="line">
            <a:avLst/>
          </a:prstGeom>
          <a:ln w="28575">
            <a:solidFill>
              <a:srgbClr val="626262"/>
            </a:solidFill>
            <a:tailEnd type="triangle"/>
          </a:ln>
        </p:spPr>
        <p:txBody>
          <a:bodyPr lIns="45719" rIns="45719"/>
          <a:lstStyle/>
          <a:p>
            <a:pPr>
              <a:defRPr sz="1400">
                <a:latin typeface="Arial"/>
                <a:ea typeface="Arial"/>
                <a:cs typeface="Arial"/>
                <a:sym typeface="Arial"/>
              </a:defRPr>
            </a:pPr>
          </a:p>
        </p:txBody>
      </p:sp>
      <p:sp>
        <p:nvSpPr>
          <p:cNvPr id="672" name="Google Shape;175;p25"/>
          <p:cNvSpPr/>
          <p:nvPr/>
        </p:nvSpPr>
        <p:spPr>
          <a:xfrm>
            <a:off x="4055990" y="3616441"/>
            <a:ext cx="4351501" cy="1"/>
          </a:xfrm>
          <a:prstGeom prst="line">
            <a:avLst/>
          </a:prstGeom>
          <a:ln w="28575">
            <a:solidFill>
              <a:srgbClr val="626262"/>
            </a:solidFill>
            <a:tailEnd type="triangle"/>
          </a:ln>
        </p:spPr>
        <p:txBody>
          <a:bodyPr lIns="45719" rIns="45719"/>
          <a:lstStyle/>
          <a:p>
            <a:pPr>
              <a:defRPr sz="1400">
                <a:latin typeface="Arial"/>
                <a:ea typeface="Arial"/>
                <a:cs typeface="Arial"/>
                <a:sym typeface="Arial"/>
              </a:defRPr>
            </a:pPr>
          </a:p>
        </p:txBody>
      </p:sp>
      <p:sp>
        <p:nvSpPr>
          <p:cNvPr id="673" name="Google Shape;176;p25"/>
          <p:cNvSpPr txBox="1"/>
          <p:nvPr/>
        </p:nvSpPr>
        <p:spPr>
          <a:xfrm>
            <a:off x="5238892" y="1971288"/>
            <a:ext cx="15228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400">
                <a:solidFill>
                  <a:srgbClr val="626262"/>
                </a:solidFill>
                <a:latin typeface="Overpass"/>
                <a:ea typeface="Overpass"/>
                <a:cs typeface="Overpass"/>
                <a:sym typeface="Overpass"/>
              </a:defRPr>
            </a:lvl1pPr>
          </a:lstStyle>
          <a:p>
            <a:pPr/>
            <a:r>
              <a:t>skersinė ašis</a:t>
            </a:r>
          </a:p>
        </p:txBody>
      </p:sp>
      <p:sp>
        <p:nvSpPr>
          <p:cNvPr id="674" name="Google Shape;177;p25"/>
          <p:cNvSpPr txBox="1"/>
          <p:nvPr/>
        </p:nvSpPr>
        <p:spPr>
          <a:xfrm rot="16200000">
            <a:off x="2807500" y="3417109"/>
            <a:ext cx="1756501"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400">
                <a:solidFill>
                  <a:srgbClr val="626262"/>
                </a:solidFill>
                <a:latin typeface="Overpass"/>
                <a:ea typeface="Overpass"/>
                <a:cs typeface="Overpass"/>
                <a:sym typeface="Overpass"/>
              </a:defRPr>
            </a:lvl1pPr>
          </a:lstStyle>
          <a:p>
            <a:pPr/>
            <a:r>
              <a:t>pagrindinė ašis</a:t>
            </a:r>
          </a:p>
        </p:txBody>
      </p:sp>
      <p:sp>
        <p:nvSpPr>
          <p:cNvPr id="675" name="Google Shape;178;p25"/>
          <p:cNvSpPr/>
          <p:nvPr/>
        </p:nvSpPr>
        <p:spPr>
          <a:xfrm>
            <a:off x="4055958" y="4710082"/>
            <a:ext cx="1" cy="327901"/>
          </a:xfrm>
          <a:prstGeom prst="line">
            <a:avLst/>
          </a:prstGeom>
          <a:ln w="19050">
            <a:solidFill>
              <a:srgbClr val="3CCE90"/>
            </a:solidFill>
          </a:ln>
        </p:spPr>
        <p:txBody>
          <a:bodyPr lIns="45719" rIns="45719"/>
          <a:lstStyle/>
          <a:p>
            <a:pPr>
              <a:defRPr sz="1400">
                <a:latin typeface="Arial"/>
                <a:ea typeface="Arial"/>
                <a:cs typeface="Arial"/>
                <a:sym typeface="Arial"/>
              </a:defRPr>
            </a:pPr>
          </a:p>
        </p:txBody>
      </p:sp>
      <p:sp>
        <p:nvSpPr>
          <p:cNvPr id="676" name="Google Shape;179;p25"/>
          <p:cNvSpPr/>
          <p:nvPr/>
        </p:nvSpPr>
        <p:spPr>
          <a:xfrm>
            <a:off x="7944499" y="4710082"/>
            <a:ext cx="1" cy="327901"/>
          </a:xfrm>
          <a:prstGeom prst="line">
            <a:avLst/>
          </a:prstGeom>
          <a:ln w="19050">
            <a:solidFill>
              <a:srgbClr val="DD1144"/>
            </a:solidFill>
          </a:ln>
        </p:spPr>
        <p:txBody>
          <a:bodyPr lIns="45719" rIns="45719"/>
          <a:lstStyle/>
          <a:p>
            <a:pPr>
              <a:defRPr sz="1400">
                <a:latin typeface="Arial"/>
                <a:ea typeface="Arial"/>
                <a:cs typeface="Arial"/>
                <a:sym typeface="Arial"/>
              </a:defRPr>
            </a:pPr>
          </a:p>
        </p:txBody>
      </p:sp>
      <p:sp>
        <p:nvSpPr>
          <p:cNvPr id="677" name="Google Shape;180;p25"/>
          <p:cNvSpPr/>
          <p:nvPr/>
        </p:nvSpPr>
        <p:spPr>
          <a:xfrm flipH="1">
            <a:off x="7944441" y="2524067"/>
            <a:ext cx="379801" cy="1"/>
          </a:xfrm>
          <a:prstGeom prst="line">
            <a:avLst/>
          </a:prstGeom>
          <a:ln w="19050">
            <a:solidFill>
              <a:srgbClr val="3CCE90"/>
            </a:solidFill>
          </a:ln>
        </p:spPr>
        <p:txBody>
          <a:bodyPr lIns="45719" rIns="45719"/>
          <a:lstStyle/>
          <a:p>
            <a:pPr>
              <a:defRPr sz="1400">
                <a:latin typeface="Arial"/>
                <a:ea typeface="Arial"/>
                <a:cs typeface="Arial"/>
                <a:sym typeface="Arial"/>
              </a:defRPr>
            </a:pPr>
          </a:p>
        </p:txBody>
      </p:sp>
      <p:sp>
        <p:nvSpPr>
          <p:cNvPr id="678" name="Google Shape;181;p25"/>
          <p:cNvSpPr/>
          <p:nvPr/>
        </p:nvSpPr>
        <p:spPr>
          <a:xfrm flipH="1">
            <a:off x="7944536" y="4711352"/>
            <a:ext cx="326101" cy="1"/>
          </a:xfrm>
          <a:prstGeom prst="line">
            <a:avLst/>
          </a:prstGeom>
          <a:ln w="19050">
            <a:solidFill>
              <a:srgbClr val="DD1144"/>
            </a:solidFill>
          </a:ln>
        </p:spPr>
        <p:txBody>
          <a:bodyPr lIns="45719" rIns="45719"/>
          <a:lstStyle/>
          <a:p>
            <a:pPr>
              <a:defRPr sz="1400">
                <a:latin typeface="Arial"/>
                <a:ea typeface="Arial"/>
                <a:cs typeface="Arial"/>
                <a:sym typeface="Arial"/>
              </a:defRPr>
            </a:pPr>
          </a:p>
        </p:txBody>
      </p:sp>
      <p:sp>
        <p:nvSpPr>
          <p:cNvPr id="679" name="Google Shape;182;p25"/>
          <p:cNvSpPr txBox="1"/>
          <p:nvPr/>
        </p:nvSpPr>
        <p:spPr>
          <a:xfrm>
            <a:off x="3472465" y="4911119"/>
            <a:ext cx="11670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900">
                <a:solidFill>
                  <a:srgbClr val="3CCE90"/>
                </a:solidFill>
                <a:latin typeface="Overpass"/>
                <a:ea typeface="Overpass"/>
                <a:cs typeface="Overpass"/>
                <a:sym typeface="Overpass"/>
              </a:defRPr>
            </a:lvl1pPr>
          </a:lstStyle>
          <a:p>
            <a:pPr/>
            <a:r>
              <a:t>pagrindinės ašies pradžia</a:t>
            </a:r>
          </a:p>
        </p:txBody>
      </p:sp>
      <p:sp>
        <p:nvSpPr>
          <p:cNvPr id="680" name="Google Shape;183;p25"/>
          <p:cNvSpPr txBox="1"/>
          <p:nvPr/>
        </p:nvSpPr>
        <p:spPr>
          <a:xfrm>
            <a:off x="7321834" y="1953183"/>
            <a:ext cx="13977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900">
                <a:solidFill>
                  <a:srgbClr val="3CCE90"/>
                </a:solidFill>
                <a:latin typeface="Overpass"/>
                <a:ea typeface="Overpass"/>
                <a:cs typeface="Overpass"/>
                <a:sym typeface="Overpass"/>
              </a:defRPr>
            </a:lvl1pPr>
          </a:lstStyle>
          <a:p>
            <a:pPr/>
            <a:r>
              <a:t>skersinės ašies pradžia</a:t>
            </a:r>
          </a:p>
        </p:txBody>
      </p:sp>
      <p:sp>
        <p:nvSpPr>
          <p:cNvPr id="681" name="Google Shape;184;p25"/>
          <p:cNvSpPr txBox="1"/>
          <p:nvPr/>
        </p:nvSpPr>
        <p:spPr>
          <a:xfrm>
            <a:off x="7328249" y="4911119"/>
            <a:ext cx="12324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900">
                <a:solidFill>
                  <a:srgbClr val="DD1144"/>
                </a:solidFill>
                <a:latin typeface="Overpass"/>
                <a:ea typeface="Overpass"/>
                <a:cs typeface="Overpass"/>
                <a:sym typeface="Overpass"/>
              </a:defRPr>
            </a:lvl1pPr>
          </a:lstStyle>
          <a:p>
            <a:pPr/>
            <a:r>
              <a:t>pagrindinės ašies pabaiga</a:t>
            </a:r>
          </a:p>
        </p:txBody>
      </p:sp>
      <p:sp>
        <p:nvSpPr>
          <p:cNvPr id="682" name="Google Shape;185;p25"/>
          <p:cNvSpPr txBox="1"/>
          <p:nvPr/>
        </p:nvSpPr>
        <p:spPr>
          <a:xfrm>
            <a:off x="7550876" y="4140468"/>
            <a:ext cx="11670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900">
                <a:solidFill>
                  <a:srgbClr val="DD1144"/>
                </a:solidFill>
                <a:latin typeface="Overpass"/>
                <a:ea typeface="Overpass"/>
                <a:cs typeface="Overpass"/>
                <a:sym typeface="Overpass"/>
              </a:defRPr>
            </a:lvl1pPr>
          </a:lstStyle>
          <a:p>
            <a:pPr/>
            <a:r>
              <a:t>skersinės ašies pabaiga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4"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Flex direction</a:t>
            </a:r>
          </a:p>
        </p:txBody>
      </p:sp>
      <p:sp>
        <p:nvSpPr>
          <p:cNvPr id="685"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pic>
        <p:nvPicPr>
          <p:cNvPr id="686" name="Google Shape;197;p36" descr="Google Shape;197;p36"/>
          <p:cNvPicPr>
            <a:picLocks noChangeAspect="1"/>
          </p:cNvPicPr>
          <p:nvPr/>
        </p:nvPicPr>
        <p:blipFill>
          <a:blip r:embed="rId2">
            <a:extLst/>
          </a:blip>
          <a:stretch>
            <a:fillRect/>
          </a:stretch>
        </p:blipFill>
        <p:spPr>
          <a:xfrm>
            <a:off x="939213" y="2361408"/>
            <a:ext cx="8360944" cy="2224384"/>
          </a:xfrm>
          <a:prstGeom prst="rect">
            <a:avLst/>
          </a:prstGeom>
          <a:ln w="12700">
            <a:miter lim="400000"/>
          </a:ln>
        </p:spPr>
      </p:pic>
      <p:pic>
        <p:nvPicPr>
          <p:cNvPr id="687" name="Google Shape;198;p36" descr="Google Shape;198;p36"/>
          <p:cNvPicPr>
            <a:picLocks noChangeAspect="1"/>
          </p:cNvPicPr>
          <p:nvPr/>
        </p:nvPicPr>
        <p:blipFill>
          <a:blip r:embed="rId3">
            <a:extLst/>
          </a:blip>
          <a:stretch>
            <a:fillRect/>
          </a:stretch>
        </p:blipFill>
        <p:spPr>
          <a:xfrm>
            <a:off x="937226" y="4803626"/>
            <a:ext cx="7913268" cy="114081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89" name="Google Shape;185;p34"/>
          <p:cNvSpPr txBox="1"/>
          <p:nvPr>
            <p:ph type="title" idx="4294967295"/>
          </p:nvPr>
        </p:nvSpPr>
        <p:spPr>
          <a:xfrm>
            <a:off x="574399" y="2741399"/>
            <a:ext cx="11043202" cy="1375201"/>
          </a:xfrm>
          <a:prstGeom prst="rect">
            <a:avLst/>
          </a:prstGeom>
        </p:spPr>
        <p:txBody>
          <a:bodyPr lIns="121899" tIns="121899" rIns="121899" bIns="121899"/>
          <a:lstStyle>
            <a:lvl1pPr algn="ctr" defTabSz="850391">
              <a:spcBef>
                <a:spcPts val="700"/>
              </a:spcBef>
              <a:defRPr sz="7440">
                <a:solidFill>
                  <a:srgbClr val="FFFFFF"/>
                </a:solidFill>
                <a:latin typeface="Consolas"/>
                <a:ea typeface="Consolas"/>
                <a:cs typeface="Consolas"/>
                <a:sym typeface="Consolas"/>
              </a:defRPr>
            </a:lvl1pPr>
          </a:lstStyle>
          <a:p>
            <a:pPr/>
            <a:r>
              <a:t>&lt;Questions?&gt;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1" name="Content Placeholder 1"/>
          <p:cNvSpPr txBox="1"/>
          <p:nvPr>
            <p:ph type="body" sz="quarter" idx="1"/>
          </p:nvPr>
        </p:nvSpPr>
        <p:spPr>
          <a:xfrm>
            <a:off x="480388" y="460649"/>
            <a:ext cx="5615616" cy="453750"/>
          </a:xfrm>
          <a:prstGeom prst="rect">
            <a:avLst/>
          </a:prstGeom>
        </p:spPr>
        <p:txBody>
          <a:bodyPr/>
          <a:lstStyle>
            <a:lvl1pPr>
              <a:defRPr sz="1400"/>
            </a:lvl1pPr>
          </a:lstStyle>
          <a:p>
            <a:pPr/>
            <a:r>
              <a:t>CSS</a:t>
            </a:r>
          </a:p>
        </p:txBody>
      </p:sp>
      <p:sp>
        <p:nvSpPr>
          <p:cNvPr id="692" name="Free images"/>
          <p:cNvSpPr txBox="1"/>
          <p:nvPr/>
        </p:nvSpPr>
        <p:spPr>
          <a:xfrm>
            <a:off x="451801" y="2431033"/>
            <a:ext cx="2280413"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Flexbox documentation</a:t>
            </a:r>
          </a:p>
        </p:txBody>
      </p:sp>
      <p:sp>
        <p:nvSpPr>
          <p:cNvPr id="693" name="https://unsplash.com/"/>
          <p:cNvSpPr txBox="1"/>
          <p:nvPr/>
        </p:nvSpPr>
        <p:spPr>
          <a:xfrm>
            <a:off x="4265078" y="2431033"/>
            <a:ext cx="5201538"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https://css-tricks.com/snippets/css/a-guide-to-flexbox/</a:t>
            </a:r>
          </a:p>
        </p:txBody>
      </p:sp>
      <p:sp>
        <p:nvSpPr>
          <p:cNvPr id="694" name="Title 4"/>
          <p:cNvSpPr txBox="1"/>
          <p:nvPr>
            <p:ph type="title"/>
          </p:nvPr>
        </p:nvSpPr>
        <p:spPr>
          <a:prstGeom prst="rect">
            <a:avLst/>
          </a:prstGeom>
        </p:spPr>
        <p:txBody>
          <a:bodyPr/>
          <a:lstStyle/>
          <a:p>
            <a:pPr/>
            <a:r>
              <a:t>Naudinga informacija</a:t>
            </a:r>
          </a:p>
        </p:txBody>
      </p:sp>
      <p:sp>
        <p:nvSpPr>
          <p:cNvPr id="695" name="Free images"/>
          <p:cNvSpPr txBox="1"/>
          <p:nvPr/>
        </p:nvSpPr>
        <p:spPr>
          <a:xfrm>
            <a:off x="447609" y="2872892"/>
            <a:ext cx="995097"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Fog game</a:t>
            </a:r>
          </a:p>
        </p:txBody>
      </p:sp>
      <p:sp>
        <p:nvSpPr>
          <p:cNvPr id="696" name="https://unsplash.com/"/>
          <p:cNvSpPr txBox="1"/>
          <p:nvPr/>
        </p:nvSpPr>
        <p:spPr>
          <a:xfrm>
            <a:off x="4260889" y="2872892"/>
            <a:ext cx="2600877"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3" invalidUrl="" action="" tgtFrame="" tooltip="" history="1" highlightClick="0" endSnd="0"/>
              </a:defRPr>
            </a:lvl1pPr>
          </a:lstStyle>
          <a:p>
            <a:pPr/>
            <a:r>
              <a:rPr>
                <a:hlinkClick r:id="rId3" invalidUrl="" action="" tgtFrame="" tooltip="" history="1" highlightClick="0" endSnd="0"/>
              </a:rPr>
              <a:t>https://flexboxfroggy.com/</a:t>
            </a:r>
          </a:p>
        </p:txBody>
      </p:sp>
      <p:sp>
        <p:nvSpPr>
          <p:cNvPr id="697" name="Free images"/>
          <p:cNvSpPr txBox="1"/>
          <p:nvPr/>
        </p:nvSpPr>
        <p:spPr>
          <a:xfrm>
            <a:off x="452164" y="3262457"/>
            <a:ext cx="1425731"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Defence game</a:t>
            </a:r>
          </a:p>
        </p:txBody>
      </p:sp>
      <p:sp>
        <p:nvSpPr>
          <p:cNvPr id="698" name="https://unsplash.com/"/>
          <p:cNvSpPr txBox="1"/>
          <p:nvPr/>
        </p:nvSpPr>
        <p:spPr>
          <a:xfrm>
            <a:off x="4265443" y="3262457"/>
            <a:ext cx="3199167"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4" invalidUrl="" action="" tgtFrame="" tooltip="" history="1" highlightClick="0" endSnd="0"/>
              </a:defRPr>
            </a:lvl1pPr>
          </a:lstStyle>
          <a:p>
            <a:pPr/>
            <a:r>
              <a:rPr>
                <a:hlinkClick r:id="rId4" invalidUrl="" action="" tgtFrame="" tooltip="" history="1" highlightClick="0" endSnd="0"/>
              </a:rPr>
              <a:t>http://www.flexboxdefense.com/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1" name="Google Shape;123;p3"/>
          <p:cNvSpPr txBox="1"/>
          <p:nvPr>
            <p:ph type="title"/>
          </p:nvPr>
        </p:nvSpPr>
        <p:spPr>
          <a:xfrm>
            <a:off x="695325" y="2776538"/>
            <a:ext cx="10800900" cy="1300201"/>
          </a:xfrm>
          <a:prstGeom prst="rect">
            <a:avLst/>
          </a:prstGeom>
        </p:spPr>
        <p:txBody>
          <a:bodyPr/>
          <a:lstStyle>
            <a:lvl1pPr algn="ctr">
              <a:lnSpc>
                <a:spcPct val="100000"/>
              </a:lnSpc>
              <a:defRPr sz="6000">
                <a:solidFill>
                  <a:schemeClr val="accent3"/>
                </a:solidFill>
              </a:defRPr>
            </a:lvl1pPr>
          </a:lstStyle>
          <a:p>
            <a:pPr/>
            <a:r>
              <a:t>Layout evoliucija</a:t>
            </a:r>
          </a:p>
        </p:txBody>
      </p:sp>
      <p:sp>
        <p:nvSpPr>
          <p:cNvPr id="632"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4"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Tables</a:t>
            </a:r>
          </a:p>
        </p:txBody>
      </p:sp>
      <p:sp>
        <p:nvSpPr>
          <p:cNvPr id="635"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sp>
        <p:nvSpPr>
          <p:cNvPr id="636" name="Google Shape;125;p3"/>
          <p:cNvSpPr txBox="1"/>
          <p:nvPr>
            <p:ph type="body" idx="21"/>
          </p:nvPr>
        </p:nvSpPr>
        <p:spPr>
          <a:xfrm>
            <a:off x="480399" y="2671875"/>
            <a:ext cx="10859101" cy="3937473"/>
          </a:xfrm>
          <a:prstGeom prst="rect">
            <a:avLst/>
          </a:prstGeom>
        </p:spPr>
        <p:txBody>
          <a:bodyPr/>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pic>
        <p:nvPicPr>
          <p:cNvPr id="637" name="Google Shape;143;p27" descr="Google Shape;143;p27"/>
          <p:cNvPicPr>
            <a:picLocks noChangeAspect="1"/>
          </p:cNvPicPr>
          <p:nvPr/>
        </p:nvPicPr>
        <p:blipFill>
          <a:blip r:embed="rId2">
            <a:extLst/>
          </a:blip>
          <a:srcRect l="0" t="0" r="0" b="50258"/>
          <a:stretch>
            <a:fillRect/>
          </a:stretch>
        </p:blipFill>
        <p:spPr>
          <a:xfrm>
            <a:off x="1041930" y="2322550"/>
            <a:ext cx="10005696" cy="399229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9"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Div + float</a:t>
            </a:r>
          </a:p>
        </p:txBody>
      </p:sp>
      <p:sp>
        <p:nvSpPr>
          <p:cNvPr id="640"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pic>
        <p:nvPicPr>
          <p:cNvPr id="641" name="Google Shape;149;p28" descr="Google Shape;149;p28"/>
          <p:cNvPicPr>
            <a:picLocks noChangeAspect="1"/>
          </p:cNvPicPr>
          <p:nvPr/>
        </p:nvPicPr>
        <p:blipFill>
          <a:blip r:embed="rId2">
            <a:extLst/>
          </a:blip>
          <a:stretch>
            <a:fillRect/>
          </a:stretch>
        </p:blipFill>
        <p:spPr>
          <a:xfrm>
            <a:off x="756457" y="2348933"/>
            <a:ext cx="5583211" cy="405141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3"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Grid</a:t>
            </a:r>
          </a:p>
        </p:txBody>
      </p:sp>
      <p:sp>
        <p:nvSpPr>
          <p:cNvPr id="644"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pic>
        <p:nvPicPr>
          <p:cNvPr id="645" name="Google Shape;155;p29" descr="Google Shape;155;p29"/>
          <p:cNvPicPr>
            <a:picLocks noChangeAspect="1"/>
          </p:cNvPicPr>
          <p:nvPr/>
        </p:nvPicPr>
        <p:blipFill>
          <a:blip r:embed="rId2">
            <a:extLst/>
          </a:blip>
          <a:stretch>
            <a:fillRect/>
          </a:stretch>
        </p:blipFill>
        <p:spPr>
          <a:xfrm>
            <a:off x="805860" y="2112841"/>
            <a:ext cx="7598958" cy="443041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47" name="Google Shape;161;p30" descr="Google Shape;161;p30"/>
          <p:cNvPicPr>
            <a:picLocks noChangeAspect="1"/>
          </p:cNvPicPr>
          <p:nvPr/>
        </p:nvPicPr>
        <p:blipFill>
          <a:blip r:embed="rId2">
            <a:extLst/>
          </a:blip>
          <a:stretch>
            <a:fillRect/>
          </a:stretch>
        </p:blipFill>
        <p:spPr>
          <a:xfrm>
            <a:off x="802258" y="2110842"/>
            <a:ext cx="7587108" cy="4436058"/>
          </a:xfrm>
          <a:prstGeom prst="rect">
            <a:avLst/>
          </a:prstGeom>
          <a:ln w="12700">
            <a:miter lim="400000"/>
          </a:ln>
        </p:spPr>
      </p:pic>
      <p:sp>
        <p:nvSpPr>
          <p:cNvPr id="648"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Grid</a:t>
            </a:r>
          </a:p>
        </p:txBody>
      </p:sp>
      <p:sp>
        <p:nvSpPr>
          <p:cNvPr id="649"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Media Queries</a:t>
            </a:r>
          </a:p>
        </p:txBody>
      </p:sp>
      <p:sp>
        <p:nvSpPr>
          <p:cNvPr id="652"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pic>
        <p:nvPicPr>
          <p:cNvPr id="653" name="Google Shape;167;p31" descr="Google Shape;167;p31"/>
          <p:cNvPicPr>
            <a:picLocks noChangeAspect="1"/>
          </p:cNvPicPr>
          <p:nvPr/>
        </p:nvPicPr>
        <p:blipFill>
          <a:blip r:embed="rId2">
            <a:extLst/>
          </a:blip>
          <a:stretch>
            <a:fillRect/>
          </a:stretch>
        </p:blipFill>
        <p:spPr>
          <a:xfrm>
            <a:off x="680217" y="2432467"/>
            <a:ext cx="3082733" cy="809001"/>
          </a:xfrm>
          <a:prstGeom prst="rect">
            <a:avLst/>
          </a:prstGeom>
          <a:ln w="12700">
            <a:miter lim="400000"/>
          </a:ln>
        </p:spPr>
      </p:pic>
      <p:pic>
        <p:nvPicPr>
          <p:cNvPr id="654" name="Google Shape;168;p31" descr="Google Shape;168;p31"/>
          <p:cNvPicPr>
            <a:picLocks noChangeAspect="0"/>
          </p:cNvPicPr>
          <p:nvPr/>
        </p:nvPicPr>
        <p:blipFill>
          <a:blip r:embed="rId3">
            <a:extLst/>
          </a:blip>
          <a:stretch>
            <a:fillRect/>
          </a:stretch>
        </p:blipFill>
        <p:spPr>
          <a:xfrm>
            <a:off x="4828883" y="2437115"/>
            <a:ext cx="6407584" cy="321270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6"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Flexbox</a:t>
            </a:r>
          </a:p>
        </p:txBody>
      </p:sp>
      <p:sp>
        <p:nvSpPr>
          <p:cNvPr id="657"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sp>
        <p:nvSpPr>
          <p:cNvPr id="658" name="Google Shape;125;p3"/>
          <p:cNvSpPr txBox="1"/>
          <p:nvPr>
            <p:ph type="body" idx="21"/>
          </p:nvPr>
        </p:nvSpPr>
        <p:spPr>
          <a:xfrm>
            <a:off x="480399" y="2671875"/>
            <a:ext cx="10859101" cy="3937473"/>
          </a:xfrm>
          <a:prstGeom prst="rect">
            <a:avLst/>
          </a:prstGeom>
          <a:extLst>
            <a:ext uri="{C572A759-6A51-4108-AA02-DFA0A04FC94B}">
              <ma14:wrappingTextBoxFlag xmlns:ma14="http://schemas.microsoft.com/office/mac/drawingml/2011/main" val="1"/>
            </a:ext>
          </a:extLst>
        </p:spPr>
        <p:txBody>
          <a:bodyPr/>
          <a:lstStyle/>
          <a:p>
            <a:pPr marL="0" indent="0">
              <a:lnSpc>
                <a:spcPct val="150000"/>
              </a:lnSpc>
              <a:buClrTx/>
              <a:buSzTx/>
              <a:buFontTx/>
              <a:buNone/>
              <a:defRPr b="1" sz="1400">
                <a:solidFill>
                  <a:srgbClr val="000000"/>
                </a:solidFill>
                <a:latin typeface="Arial"/>
                <a:ea typeface="Arial"/>
                <a:cs typeface="Arial"/>
                <a:sym typeface="Arial"/>
              </a:defRPr>
            </a:pPr>
            <a:r>
              <a:t>Flexbox Layout </a:t>
            </a:r>
            <a:r>
              <a:rPr b="0"/>
              <a:t>(Flexible Box) CSS modulis – skirtas efektyviai </a:t>
            </a:r>
            <a:r>
              <a:t>išdalinti</a:t>
            </a:r>
            <a:r>
              <a:rPr b="0"/>
              <a:t>, </a:t>
            </a:r>
            <a:r>
              <a:t>sulygiuoti</a:t>
            </a:r>
            <a:r>
              <a:rPr b="0"/>
              <a:t> ir </a:t>
            </a:r>
            <a:r>
              <a:t>paskirstyti</a:t>
            </a:r>
            <a:r>
              <a:rPr b="0"/>
              <a:t> erdvę elementams, kurie priklauso tam pačiam tėvui.</a:t>
            </a:r>
          </a:p>
          <a:p>
            <a:pPr marL="0" indent="0">
              <a:lnSpc>
                <a:spcPct val="150000"/>
              </a:lnSpc>
              <a:buClrTx/>
              <a:buSzTx/>
              <a:buFontTx/>
              <a:buNone/>
              <a:defRPr sz="1400">
                <a:solidFill>
                  <a:srgbClr val="000000"/>
                </a:solidFill>
                <a:latin typeface="Arial"/>
                <a:ea typeface="Arial"/>
                <a:cs typeface="Arial"/>
                <a:sym typeface="Arial"/>
              </a:defRPr>
            </a:pPr>
          </a:p>
          <a:p>
            <a:pPr marL="0" indent="0">
              <a:lnSpc>
                <a:spcPct val="150000"/>
              </a:lnSpc>
              <a:buClrTx/>
              <a:buSzTx/>
              <a:buFontTx/>
              <a:buNone/>
              <a:defRPr sz="1400">
                <a:solidFill>
                  <a:srgbClr val="000000"/>
                </a:solidFill>
                <a:latin typeface="Arial"/>
                <a:ea typeface="Arial"/>
                <a:cs typeface="Arial"/>
                <a:sym typeface="Arial"/>
              </a:defRPr>
            </a:pPr>
            <a:r>
              <a:t>Galime tai padaryti su dinaminiais/nežinomais elemento dydžiais. (=&gt; </a:t>
            </a:r>
            <a:r>
              <a:rPr b="1"/>
              <a:t>flex</a:t>
            </a: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0"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Flexbox container, flexbox childs</a:t>
            </a:r>
          </a:p>
        </p:txBody>
      </p:sp>
      <p:sp>
        <p:nvSpPr>
          <p:cNvPr id="661"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Flexbox</a:t>
            </a:r>
          </a:p>
        </p:txBody>
      </p:sp>
      <p:pic>
        <p:nvPicPr>
          <p:cNvPr id="662" name="Google Shape;180;p33" descr="Google Shape;180;p33"/>
          <p:cNvPicPr>
            <a:picLocks noChangeAspect="1"/>
          </p:cNvPicPr>
          <p:nvPr/>
        </p:nvPicPr>
        <p:blipFill>
          <a:blip r:embed="rId2">
            <a:extLst/>
          </a:blip>
          <a:stretch>
            <a:fillRect/>
          </a:stretch>
        </p:blipFill>
        <p:spPr>
          <a:xfrm>
            <a:off x="804009" y="2999676"/>
            <a:ext cx="10594590" cy="209804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aujas šablonas">
  <a:themeElements>
    <a:clrScheme name="Naujas šablonas">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Calibri"/>
        <a:ea typeface="Calibri"/>
        <a:cs typeface="Calibri"/>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aujas šablonas">
  <a:themeElements>
    <a:clrScheme name="Naujas šablonas">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Calibri"/>
        <a:ea typeface="Calibri"/>
        <a:cs typeface="Calibri"/>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AD27BA675FD8408A6F082B19DB257A" ma:contentTypeVersion="8" ma:contentTypeDescription="Create a new document." ma:contentTypeScope="" ma:versionID="6c3e55f7be822f4f64383801f396deeb">
  <xsd:schema xmlns:xsd="http://www.w3.org/2001/XMLSchema" xmlns:xs="http://www.w3.org/2001/XMLSchema" xmlns:p="http://schemas.microsoft.com/office/2006/metadata/properties" xmlns:ns2="89441db7-7eff-49bf-9e47-b6ad7c76cf75" targetNamespace="http://schemas.microsoft.com/office/2006/metadata/properties" ma:root="true" ma:fieldsID="0a09dc3d266e78c01a873b150bef7f45" ns2:_="">
    <xsd:import namespace="89441db7-7eff-49bf-9e47-b6ad7c76cf7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41db7-7eff-49bf-9e47-b6ad7c76c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BD0258-E3A1-42DA-A027-99ACF087C95E}"/>
</file>

<file path=customXml/itemProps2.xml><?xml version="1.0" encoding="utf-8"?>
<ds:datastoreItem xmlns:ds="http://schemas.openxmlformats.org/officeDocument/2006/customXml" ds:itemID="{EB8A43E1-E442-4782-988D-6C6546B7D62A}"/>
</file>

<file path=customXml/itemProps3.xml><?xml version="1.0" encoding="utf-8"?>
<ds:datastoreItem xmlns:ds="http://schemas.openxmlformats.org/officeDocument/2006/customXml" ds:itemID="{51A2C989-9D43-4210-B24D-CC32CFC193DB}"/>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0x0101006CAD27BA675FD8408A6F082B19DB257A</vt:lpwstr>
  </property>
</Properties>
</file>