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4C87A5-B550-47A3-8976-34C54BB81626}" v="7" dt="2022-04-21T18:43:16.981"/>
  </p1510:revLst>
</p1510:revInfo>
</file>

<file path=ppt/tableStyles.xml><?xml version="1.0" encoding="utf-8"?>
<a:tblStyleLst xmlns:a="http://schemas.openxmlformats.org/drawingml/2006/main" def="{5940675A-B579-460E-94D1-54222C63F5DA}">
  <a:tblStyle styleId="{4C3C2611-4C71-4FC5-86AE-919BDF0F9419}"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Row>
  </a:tblStyle>
  <a:tblStyle styleId="{C7B018BB-80A7-4F77-B60F-C8B233D01FF8}"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Row>
  </a:tblStyle>
  <a:tblStyle styleId="{EEE7283C-3CF3-47DC-8721-378D4A62B228}"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Row>
  </a:tblStyle>
  <a:tblStyle styleId="{CF821DB8-F4EB-4A41-A1BA-3FCAFE7338EE}" styleName="">
    <a:tblBg/>
    <a:wholeTbl>
      <a:tcTxStyle b="on"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0F1F6"/>
          </a:solidFill>
        </a:fill>
      </a:tcStyle>
    </a:band2H>
    <a:firstCol>
      <a:tcTxStyle b="on" i="off">
        <a:font>
          <a:latin typeface="Calibri"/>
          <a:ea typeface="Calibri"/>
          <a:cs typeface="Calibri"/>
        </a:font>
        <a:srgbClr val="F0F1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F1F6"/>
          </a:solidFill>
        </a:fill>
      </a:tcStyle>
    </a:lastRow>
    <a:firstRow>
      <a:tcTxStyle b="on" i="off">
        <a:font>
          <a:latin typeface="Calibri"/>
          <a:ea typeface="Calibri"/>
          <a:cs typeface="Calibri"/>
        </a:font>
        <a:srgbClr val="F0F1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Row>
  </a:tblStyle>
  <a:tblStyle styleId="{2708684C-4D16-4618-839F-0558EEFCDFE6}" styleName="">
    <a:tblBg/>
    <a:wholeTb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gidijus Kabošis" userId="S::egidijus.kabosis@codeacademylt.onmicrosoft.com::3cabbc7a-0419-4ab2-946b-0f75b4c0c8fa" providerId="AD" clId="Web-{A24C87A5-B550-47A3-8976-34C54BB81626}"/>
    <pc:docChg chg="modSld">
      <pc:chgData name="Egidijus Kabošis" userId="S::egidijus.kabosis@codeacademylt.onmicrosoft.com::3cabbc7a-0419-4ab2-946b-0f75b4c0c8fa" providerId="AD" clId="Web-{A24C87A5-B550-47A3-8976-34C54BB81626}" dt="2022-04-21T18:43:13.981" v="2" actId="20577"/>
      <pc:docMkLst>
        <pc:docMk/>
      </pc:docMkLst>
      <pc:sldChg chg="modSp">
        <pc:chgData name="Egidijus Kabošis" userId="S::egidijus.kabosis@codeacademylt.onmicrosoft.com::3cabbc7a-0419-4ab2-946b-0f75b4c0c8fa" providerId="AD" clId="Web-{A24C87A5-B550-47A3-8976-34C54BB81626}" dt="2022-04-21T18:43:13.981" v="2" actId="20577"/>
        <pc:sldMkLst>
          <pc:docMk/>
          <pc:sldMk cId="0" sldId="271"/>
        </pc:sldMkLst>
        <pc:spChg chg="mod">
          <ac:chgData name="Egidijus Kabošis" userId="S::egidijus.kabosis@codeacademylt.onmicrosoft.com::3cabbc7a-0419-4ab2-946b-0f75b4c0c8fa" providerId="AD" clId="Web-{A24C87A5-B550-47A3-8976-34C54BB81626}" dt="2022-04-21T18:43:13.981" v="2" actId="20577"/>
          <ac:spMkLst>
            <pc:docMk/>
            <pc:sldMk cId="0" sldId="271"/>
            <ac:spMk id="26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1143000" y="685800"/>
            <a:ext cx="4572000" cy="3429000"/>
          </a:xfrm>
          <a:prstGeom prst="rect">
            <a:avLst/>
          </a:prstGeom>
        </p:spPr>
        <p:txBody>
          <a:bodyPr/>
          <a:lstStyle/>
          <a:p>
            <a:endParaRPr/>
          </a:p>
        </p:txBody>
      </p:sp>
      <p:sp>
        <p:nvSpPr>
          <p:cNvPr id="186" name="Shape 18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prstGeom prst="rect">
            <a:avLst/>
          </a:prstGeom>
        </p:spPr>
        <p:txBody>
          <a:bodyPr/>
          <a:lstStyle/>
          <a:p>
            <a:r>
              <a:t>Title Text</a:t>
            </a:r>
          </a:p>
        </p:txBody>
      </p:sp>
      <p:sp>
        <p:nvSpPr>
          <p:cNvPr id="13" name="Body Level One…"/>
          <p:cNvSpPr txBox="1">
            <a:spLocks noGrp="1"/>
          </p:cNvSpPr>
          <p:nvPr>
            <p:ph type="body" sz="quarter" idx="1" hasCustomPrompt="1"/>
          </p:nvPr>
        </p:nvSpPr>
        <p:spPr>
          <a:prstGeom prst="rect">
            <a:avLst/>
          </a:prstGeom>
        </p:spPr>
        <p:txBody>
          <a:bodyPr/>
          <a:lstStyle/>
          <a:p>
            <a:r>
              <a:t>CLICK TO EDIT MASTER SUBTITLE STYLE</a:t>
            </a:r>
          </a:p>
          <a:p>
            <a:pPr lvl="1"/>
            <a:endParaRPr/>
          </a:p>
          <a:p>
            <a:pPr lvl="2"/>
            <a:endParaRPr/>
          </a:p>
          <a:p>
            <a:pPr lvl="3"/>
            <a:endParaRPr/>
          </a:p>
          <a:p>
            <a:pPr lvl="4"/>
            <a:endParaRPr/>
          </a:p>
        </p:txBody>
      </p:sp>
      <p:sp>
        <p:nvSpPr>
          <p:cNvPr id="14" name="Text Placeholder 10"/>
          <p:cNvSpPr>
            <a:spLocks noGrp="1"/>
          </p:cNvSpPr>
          <p:nvPr>
            <p:ph type="body" sz="quarter" idx="21" hasCustomPrompt="1"/>
          </p:nvPr>
        </p:nvSpPr>
        <p:spPr>
          <a:xfrm>
            <a:off x="474662" y="2619023"/>
            <a:ext cx="2334169" cy="2387602"/>
          </a:xfrm>
          <a:prstGeom prst="rect">
            <a:avLst/>
          </a:prstGeom>
        </p:spPr>
        <p:txBody>
          <a:bodyPr/>
          <a:lstStyle/>
          <a:p>
            <a:r>
              <a:t>Mokytojo
Vardas Pavardė</a:t>
            </a:r>
          </a:p>
        </p:txBody>
      </p:sp>
      <p:sp>
        <p:nvSpPr>
          <p:cNvPr id="15" name="Picture Placeholder 12"/>
          <p:cNvSpPr>
            <a:spLocks noGrp="1"/>
          </p:cNvSpPr>
          <p:nvPr>
            <p:ph type="pic" sz="quarter" idx="22"/>
          </p:nvPr>
        </p:nvSpPr>
        <p:spPr>
          <a:xfrm>
            <a:off x="10323513" y="458787"/>
            <a:ext cx="1377952" cy="1377951"/>
          </a:xfrm>
          <a:prstGeom prst="rect">
            <a:avLst/>
          </a:prstGeom>
        </p:spPr>
        <p:txBody>
          <a:bodyPr lIns="91439" tIns="45719" rIns="91439" bIns="45719">
            <a:noAutofit/>
          </a:bodyPr>
          <a:lstStyle/>
          <a:p>
            <a:endParaRP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27" name="Graphic 7"/>
          <p:cNvGrpSpPr/>
          <p:nvPr/>
        </p:nvGrpSpPr>
        <p:grpSpPr>
          <a:xfrm>
            <a:off x="11078622" y="458786"/>
            <a:ext cx="632991" cy="680887"/>
            <a:chOff x="0" y="0"/>
            <a:chExt cx="632989" cy="680886"/>
          </a:xfrm>
        </p:grpSpPr>
        <p:sp>
          <p:nvSpPr>
            <p:cNvPr id="23"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24"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25"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26"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28" name="CodeAcademy sed ut  um  perspiciatis unde omnis sed ut perspiciatis?"/>
          <p:cNvSpPr txBox="1">
            <a:spLocks noGrp="1"/>
          </p:cNvSpPr>
          <p:nvPr>
            <p:ph type="title" hasCustomPrompt="1"/>
          </p:nvPr>
        </p:nvSpPr>
        <p:spPr>
          <a:xfrm>
            <a:off x="480390" y="1371706"/>
            <a:ext cx="5615612" cy="4101247"/>
          </a:xfrm>
          <a:prstGeom prst="rect">
            <a:avLst/>
          </a:prstGeom>
        </p:spPr>
        <p:txBody>
          <a:bodyPr/>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lvl1pPr>
            <a:lvl2pPr>
              <a:defRPr sz="1300" b="0"/>
            </a:lvl2pPr>
            <a:lvl3pPr>
              <a:defRPr sz="1300" b="0"/>
            </a:lvl3pPr>
            <a:lvl4pPr>
              <a:defRPr sz="1300" b="0"/>
            </a:lvl4pPr>
            <a:lvl5pPr>
              <a:defRPr sz="1300" b="0"/>
            </a:lvl5p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7" cy="5067299"/>
          </a:xfrm>
          <a:prstGeom prst="rect">
            <a:avLst/>
          </a:prstGeom>
        </p:spPr>
        <p:txBody>
          <a:bodyPr/>
          <a:lstStyle>
            <a:lvl1pPr>
              <a:lnSpc>
                <a:spcPct val="100000"/>
              </a:lnSpc>
              <a:defRPr b="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1" y="5916612"/>
            <a:ext cx="5614991" cy="482602"/>
          </a:xfrm>
          <a:prstGeom prst="rect">
            <a:avLst/>
          </a:prstGeom>
        </p:spPr>
        <p:txBody>
          <a:bodyPr anchor="b"/>
          <a:lstStyle/>
          <a:p>
            <a:r>
              <a:t>Short lorem ipsum or link?</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solidFill>
                  <a:srgbClr val="FEFFFF"/>
                </a:solidFill>
              </a:defRPr>
            </a:lvl1pPr>
            <a:lvl2pPr>
              <a:defRPr sz="1300" b="0">
                <a:solidFill>
                  <a:srgbClr val="FEFFFF"/>
                </a:solidFill>
              </a:defRPr>
            </a:lvl2pPr>
            <a:lvl3pPr>
              <a:defRPr sz="1300" b="0">
                <a:solidFill>
                  <a:srgbClr val="FEFFFF"/>
                </a:solidFill>
              </a:defRPr>
            </a:lvl3pPr>
            <a:lvl4pPr>
              <a:defRPr sz="1300" b="0">
                <a:solidFill>
                  <a:srgbClr val="FEFFFF"/>
                </a:solidFill>
              </a:defRPr>
            </a:lvl4pPr>
            <a:lvl5pPr>
              <a:defRPr sz="1300" b="0">
                <a:solidFill>
                  <a:srgbClr val="FEFFFF"/>
                </a:solidFill>
              </a:defRPr>
            </a:lvl5pPr>
          </a:lstStyle>
          <a:p>
            <a:r>
              <a:t>Prezentacijos pavadinimas</a:t>
            </a:r>
          </a:p>
          <a:p>
            <a:pPr lvl="1"/>
            <a:endParaRPr/>
          </a:p>
          <a:p>
            <a:pPr lvl="2"/>
            <a:endParaRPr/>
          </a:p>
          <a:p>
            <a:pPr lvl="3"/>
            <a:endParaRPr/>
          </a:p>
          <a:p>
            <a:pPr lvl="4"/>
            <a:endParaRPr/>
          </a:p>
        </p:txBody>
      </p:sp>
      <p:grpSp>
        <p:nvGrpSpPr>
          <p:cNvPr id="44" name="Graphic 4"/>
          <p:cNvGrpSpPr/>
          <p:nvPr/>
        </p:nvGrpSpPr>
        <p:grpSpPr>
          <a:xfrm>
            <a:off x="11078619" y="458787"/>
            <a:ext cx="632991" cy="680886"/>
            <a:chOff x="0" y="0"/>
            <a:chExt cx="632989" cy="680885"/>
          </a:xfrm>
        </p:grpSpPr>
        <p:sp>
          <p:nvSpPr>
            <p:cNvPr id="40" name="Freeform 9"/>
            <p:cNvSpPr/>
            <p:nvPr/>
          </p:nvSpPr>
          <p:spPr>
            <a:xfrm>
              <a:off x="141653" y="388084"/>
              <a:ext cx="132746" cy="10689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41" name="Freeform 10"/>
            <p:cNvSpPr/>
            <p:nvPr/>
          </p:nvSpPr>
          <p:spPr>
            <a:xfrm>
              <a:off x="138090" y="251333"/>
              <a:ext cx="357255" cy="123447"/>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42" name="Freeform 11"/>
            <p:cNvSpPr/>
            <p:nvPr/>
          </p:nvSpPr>
          <p:spPr>
            <a:xfrm>
              <a:off x="359034" y="388084"/>
              <a:ext cx="132747" cy="10689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43" name="Freeform 12"/>
            <p:cNvSpPr/>
            <p:nvPr/>
          </p:nvSpPr>
          <p:spPr>
            <a:xfrm>
              <a:off x="-1" y="0"/>
              <a:ext cx="632991" cy="680886"/>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45" name="Picture Placeholder 2"/>
          <p:cNvSpPr>
            <a:spLocks noGrp="1"/>
          </p:cNvSpPr>
          <p:nvPr>
            <p:ph type="pic" idx="21"/>
          </p:nvPr>
        </p:nvSpPr>
        <p:spPr>
          <a:xfrm>
            <a:off x="479612" y="1854200"/>
            <a:ext cx="11231996" cy="5003800"/>
          </a:xfrm>
          <a:prstGeom prst="rect">
            <a:avLst/>
          </a:prstGeom>
        </p:spPr>
        <p:txBody>
          <a:bodyPr lIns="91439" tIns="45719" rIns="91439" bIns="45719">
            <a:noAutofit/>
          </a:bodyPr>
          <a:lstStyle/>
          <a:p>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53"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latin typeface="+mn-lt"/>
                <a:ea typeface="+mn-ea"/>
                <a:cs typeface="+mn-cs"/>
                <a:sym typeface="Arial"/>
              </a:defRPr>
            </a:pPr>
            <a:endParaRPr/>
          </a:p>
        </p:txBody>
      </p:sp>
      <p:sp>
        <p:nvSpPr>
          <p:cNvPr id="54"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solidFill>
                  <a:srgbClr val="FEFFFF"/>
                </a:solidFill>
              </a:defRPr>
            </a:lvl1pPr>
            <a:lvl2pPr>
              <a:defRPr sz="1300" b="0">
                <a:solidFill>
                  <a:srgbClr val="FEFFFF"/>
                </a:solidFill>
              </a:defRPr>
            </a:lvl2pPr>
            <a:lvl3pPr>
              <a:defRPr sz="1300" b="0">
                <a:solidFill>
                  <a:srgbClr val="FEFFFF"/>
                </a:solidFill>
              </a:defRPr>
            </a:lvl3pPr>
            <a:lvl4pPr>
              <a:defRPr sz="1300" b="0">
                <a:solidFill>
                  <a:srgbClr val="FEFFFF"/>
                </a:solidFill>
              </a:defRPr>
            </a:lvl4pPr>
            <a:lvl5pPr>
              <a:defRPr sz="1300" b="0">
                <a:solidFill>
                  <a:srgbClr val="FEFFFF"/>
                </a:solidFill>
              </a:defRPr>
            </a:lvl5pPr>
          </a:lstStyle>
          <a:p>
            <a:r>
              <a:t>Prezentacijos pavadinimas</a:t>
            </a:r>
          </a:p>
          <a:p>
            <a:pPr lvl="1"/>
            <a:endParaRPr/>
          </a:p>
          <a:p>
            <a:pPr lvl="2"/>
            <a:endParaRPr/>
          </a:p>
          <a:p>
            <a:pPr lvl="3"/>
            <a:endParaRPr/>
          </a:p>
          <a:p>
            <a:pPr lvl="4"/>
            <a:endParaRPr/>
          </a:p>
        </p:txBody>
      </p:sp>
      <p:grpSp>
        <p:nvGrpSpPr>
          <p:cNvPr id="59" name="Graphic 7"/>
          <p:cNvGrpSpPr/>
          <p:nvPr/>
        </p:nvGrpSpPr>
        <p:grpSpPr>
          <a:xfrm>
            <a:off x="11078622" y="458786"/>
            <a:ext cx="632991" cy="680887"/>
            <a:chOff x="0" y="0"/>
            <a:chExt cx="632989" cy="680886"/>
          </a:xfrm>
        </p:grpSpPr>
        <p:sp>
          <p:nvSpPr>
            <p:cNvPr id="55"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56"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57"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58"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60" name="Text Placeholder 3"/>
          <p:cNvSpPr>
            <a:spLocks noGrp="1"/>
          </p:cNvSpPr>
          <p:nvPr>
            <p:ph type="body" sz="quarter" idx="21" hasCustomPrompt="1"/>
          </p:nvPr>
        </p:nvSpPr>
        <p:spPr>
          <a:xfrm>
            <a:off x="6557681" y="3193408"/>
            <a:ext cx="5154708" cy="901702"/>
          </a:xfrm>
          <a:prstGeom prst="rect">
            <a:avLst/>
          </a:prstGeom>
        </p:spPr>
        <p:txBody>
          <a:bodyPr/>
          <a:lstStyle>
            <a:lvl1pPr>
              <a:defRPr b="0"/>
            </a:lvl1pPr>
          </a:lstStyle>
          <a:p>
            <a:r>
              <a:t>Sed ut perspiciatis unde omnis iste natus error sit voluptatem accusantium doloremque l sunt explicabo. </a:t>
            </a:r>
          </a:p>
        </p:txBody>
      </p:sp>
      <p:sp>
        <p:nvSpPr>
          <p:cNvPr id="61" name="Text Placeholder 3"/>
          <p:cNvSpPr>
            <a:spLocks noGrp="1"/>
          </p:cNvSpPr>
          <p:nvPr>
            <p:ph type="body" sz="quarter" idx="22" hasCustomPrompt="1"/>
          </p:nvPr>
        </p:nvSpPr>
        <p:spPr>
          <a:xfrm>
            <a:off x="6557681" y="4336410"/>
            <a:ext cx="5154708" cy="901702"/>
          </a:xfrm>
          <a:prstGeom prst="rect">
            <a:avLst/>
          </a:prstGeom>
        </p:spPr>
        <p:txBody>
          <a:bodyPr/>
          <a:lstStyle>
            <a:lvl1pPr>
              <a:defRPr b="0"/>
            </a:lvl1pPr>
          </a:lstStyle>
          <a:p>
            <a:r>
              <a:t>Sed ut perspiciatis unde omnis iste natus error sit voluptatem accusantium doloremque l sunt explicabo. </a:t>
            </a:r>
          </a:p>
        </p:txBody>
      </p:sp>
      <p:sp>
        <p:nvSpPr>
          <p:cNvPr id="62" name="Text Placeholder 3"/>
          <p:cNvSpPr>
            <a:spLocks noGrp="1"/>
          </p:cNvSpPr>
          <p:nvPr>
            <p:ph type="body" sz="quarter" idx="23" hasCustomPrompt="1"/>
          </p:nvPr>
        </p:nvSpPr>
        <p:spPr>
          <a:xfrm>
            <a:off x="6557681" y="5479410"/>
            <a:ext cx="5154708" cy="901702"/>
          </a:xfrm>
          <a:prstGeom prst="rect">
            <a:avLst/>
          </a:prstGeom>
        </p:spPr>
        <p:txBody>
          <a:bodyPr/>
          <a:lstStyle>
            <a:lvl1pPr>
              <a:defRPr b="0"/>
            </a:lvl1pPr>
          </a:lstStyle>
          <a:p>
            <a:r>
              <a:t>Sed ut perspiciatis unde omnis iste natus error sit voluptatem accusantium doloremque l sunt explicabo. </a:t>
            </a:r>
          </a:p>
        </p:txBody>
      </p:sp>
      <p:sp>
        <p:nvSpPr>
          <p:cNvPr id="63" name="Picture Placeholder 2"/>
          <p:cNvSpPr>
            <a:spLocks noGrp="1"/>
          </p:cNvSpPr>
          <p:nvPr>
            <p:ph type="pic" sz="quarter" idx="24"/>
          </p:nvPr>
        </p:nvSpPr>
        <p:spPr>
          <a:xfrm>
            <a:off x="1045319" y="1674054"/>
            <a:ext cx="3924971" cy="3988238"/>
          </a:xfrm>
          <a:prstGeom prst="rect">
            <a:avLst/>
          </a:prstGeom>
        </p:spPr>
        <p:txBody>
          <a:bodyPr lIns="91439" tIns="45719" rIns="91439" bIns="45719">
            <a:noAutofit/>
          </a:bodyPr>
          <a:lstStyle/>
          <a:p>
            <a:endParaRPr/>
          </a:p>
        </p:txBody>
      </p:sp>
      <p:sp>
        <p:nvSpPr>
          <p:cNvPr id="64" name="CodeAcademy sed ut  um  perspiciatis unde?"/>
          <p:cNvSpPr txBox="1">
            <a:spLocks noGrp="1"/>
          </p:cNvSpPr>
          <p:nvPr>
            <p:ph type="title" hasCustomPrompt="1"/>
          </p:nvPr>
        </p:nvSpPr>
        <p:spPr>
          <a:xfrm>
            <a:off x="6557681" y="1371706"/>
            <a:ext cx="5153929" cy="1365251"/>
          </a:xfrm>
          <a:prstGeom prst="rect">
            <a:avLst/>
          </a:prstGeom>
        </p:spPr>
        <p:txBody>
          <a:bodyPr/>
          <a:lstStyle>
            <a:lvl1pPr>
              <a:defRPr sz="3000"/>
            </a:lvl1pPr>
          </a:lstStyle>
          <a:p>
            <a:r>
              <a:t>CodeAcademy sed ut  um  perspiciatis unde?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Title and Content">
    <p:spTree>
      <p:nvGrpSpPr>
        <p:cNvPr id="1" name=""/>
        <p:cNvGrpSpPr/>
        <p:nvPr/>
      </p:nvGrpSpPr>
      <p:grpSpPr>
        <a:xfrm>
          <a:off x="0" y="0"/>
          <a:ext cx="0" cy="0"/>
          <a:chOff x="0" y="0"/>
          <a:chExt cx="0" cy="0"/>
        </a:xfrm>
      </p:grpSpPr>
      <p:grpSp>
        <p:nvGrpSpPr>
          <p:cNvPr id="76" name="Graphic 7"/>
          <p:cNvGrpSpPr/>
          <p:nvPr/>
        </p:nvGrpSpPr>
        <p:grpSpPr>
          <a:xfrm>
            <a:off x="11078622" y="458786"/>
            <a:ext cx="632991" cy="680887"/>
            <a:chOff x="0" y="0"/>
            <a:chExt cx="632989" cy="680886"/>
          </a:xfrm>
        </p:grpSpPr>
        <p:sp>
          <p:nvSpPr>
            <p:cNvPr id="7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7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7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7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77"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lvl1pPr>
            <a:lvl2pPr>
              <a:defRPr sz="1300" b="0"/>
            </a:lvl2pPr>
            <a:lvl3pPr>
              <a:defRPr sz="1300" b="0"/>
            </a:lvl3pPr>
            <a:lvl4pPr>
              <a:defRPr sz="1300" b="0"/>
            </a:lvl4pPr>
            <a:lvl5pPr>
              <a:defRPr sz="1300" b="0"/>
            </a:lvl5pPr>
          </a:lstStyle>
          <a:p>
            <a:r>
              <a:t>Prezentacijos pavadinimas</a:t>
            </a:r>
          </a:p>
          <a:p>
            <a:pPr lvl="1"/>
            <a:endParaRPr/>
          </a:p>
          <a:p>
            <a:pPr lvl="2"/>
            <a:endParaRPr/>
          </a:p>
          <a:p>
            <a:pPr lvl="3"/>
            <a:endParaRPr/>
          </a:p>
          <a:p>
            <a:pPr lvl="4"/>
            <a:endParaRPr/>
          </a:p>
        </p:txBody>
      </p:sp>
      <p:sp>
        <p:nvSpPr>
          <p:cNvPr id="78" name="CodeAcademy sed ut  um  perspiciatis unde?"/>
          <p:cNvSpPr txBox="1">
            <a:spLocks noGrp="1"/>
          </p:cNvSpPr>
          <p:nvPr>
            <p:ph type="title" hasCustomPrompt="1"/>
          </p:nvPr>
        </p:nvSpPr>
        <p:spPr>
          <a:xfrm>
            <a:off x="480390" y="1371706"/>
            <a:ext cx="5153929" cy="1365251"/>
          </a:xfrm>
          <a:prstGeom prst="rect">
            <a:avLst/>
          </a:prstGeom>
        </p:spPr>
        <p:txBody>
          <a:bodyPr/>
          <a:lstStyle>
            <a:lvl1pPr>
              <a:defRPr sz="3000"/>
            </a:lvl1pPr>
          </a:lstStyle>
          <a:p>
            <a:r>
              <a:t>CodeAcademy sed ut  um  perspiciatis unde?</a:t>
            </a:r>
          </a:p>
        </p:txBody>
      </p:sp>
      <p:sp>
        <p:nvSpPr>
          <p:cNvPr id="79" name="Text Placeholder 3"/>
          <p:cNvSpPr>
            <a:spLocks noGrp="1"/>
          </p:cNvSpPr>
          <p:nvPr>
            <p:ph type="body" sz="quarter" idx="21" hasCustomPrompt="1"/>
          </p:nvPr>
        </p:nvSpPr>
        <p:spPr>
          <a:xfrm>
            <a:off x="1398588" y="3193408"/>
            <a:ext cx="4235730" cy="901702"/>
          </a:xfrm>
          <a:prstGeom prst="rect">
            <a:avLst/>
          </a:prstGeom>
        </p:spPr>
        <p:txBody>
          <a:bodyPr/>
          <a:lstStyle>
            <a:lvl1pPr>
              <a:defRPr b="0"/>
            </a:lvl1pPr>
          </a:lstStyle>
          <a:p>
            <a:r>
              <a:t>Sed ut perspiciatis unde omnis iste natus error sit voluptatem accusantium doloremque l sunt explicabo. </a:t>
            </a:r>
          </a:p>
        </p:txBody>
      </p:sp>
      <p:sp>
        <p:nvSpPr>
          <p:cNvPr id="80" name="Text Placeholder 3"/>
          <p:cNvSpPr>
            <a:spLocks noGrp="1"/>
          </p:cNvSpPr>
          <p:nvPr>
            <p:ph type="body" sz="quarter" idx="22" hasCustomPrompt="1"/>
          </p:nvPr>
        </p:nvSpPr>
        <p:spPr>
          <a:xfrm>
            <a:off x="1398588" y="4336410"/>
            <a:ext cx="4235730" cy="901702"/>
          </a:xfrm>
          <a:prstGeom prst="rect">
            <a:avLst/>
          </a:prstGeom>
        </p:spPr>
        <p:txBody>
          <a:bodyPr/>
          <a:lstStyle>
            <a:lvl1pPr>
              <a:defRPr b="0"/>
            </a:lvl1pPr>
          </a:lstStyle>
          <a:p>
            <a:r>
              <a:t>Sed ut perspiciatis unde omnis iste natus error sit voluptatem accusantium doloremque l sunt explicabo. </a:t>
            </a:r>
          </a:p>
        </p:txBody>
      </p:sp>
      <p:sp>
        <p:nvSpPr>
          <p:cNvPr id="81" name="Text Placeholder 3"/>
          <p:cNvSpPr>
            <a:spLocks noGrp="1"/>
          </p:cNvSpPr>
          <p:nvPr>
            <p:ph type="body" sz="quarter" idx="23" hasCustomPrompt="1"/>
          </p:nvPr>
        </p:nvSpPr>
        <p:spPr>
          <a:xfrm>
            <a:off x="1398588" y="5479410"/>
            <a:ext cx="4235730" cy="901702"/>
          </a:xfrm>
          <a:prstGeom prst="rect">
            <a:avLst/>
          </a:prstGeom>
        </p:spPr>
        <p:txBody>
          <a:bodyPr/>
          <a:lstStyle>
            <a:lvl1pPr>
              <a:defRPr b="0"/>
            </a:lvl1pPr>
          </a:lstStyle>
          <a:p>
            <a:r>
              <a:t>Sed ut perspiciatis unde omnis iste natus error sit voluptatem accusantium doloremque l sunt explicabo. </a:t>
            </a:r>
          </a:p>
        </p:txBody>
      </p:sp>
      <p:sp>
        <p:nvSpPr>
          <p:cNvPr id="82" name="Text Placeholder 3"/>
          <p:cNvSpPr>
            <a:spLocks noGrp="1"/>
          </p:cNvSpPr>
          <p:nvPr>
            <p:ph type="body" sz="quarter" idx="24" hasCustomPrompt="1"/>
          </p:nvPr>
        </p:nvSpPr>
        <p:spPr>
          <a:xfrm>
            <a:off x="7476658" y="3193408"/>
            <a:ext cx="4235732" cy="901702"/>
          </a:xfrm>
          <a:prstGeom prst="rect">
            <a:avLst/>
          </a:prstGeom>
        </p:spPr>
        <p:txBody>
          <a:bodyPr/>
          <a:lstStyle>
            <a:lvl1pPr>
              <a:defRPr b="0"/>
            </a:lvl1pPr>
          </a:lstStyle>
          <a:p>
            <a:r>
              <a:t>Sed ut perspiciatis unde omnis iste natus error sit voluptatem accusantium doloremque l sunt explicabo. </a:t>
            </a:r>
          </a:p>
        </p:txBody>
      </p:sp>
      <p:sp>
        <p:nvSpPr>
          <p:cNvPr id="83" name="Text Placeholder 3"/>
          <p:cNvSpPr>
            <a:spLocks noGrp="1"/>
          </p:cNvSpPr>
          <p:nvPr>
            <p:ph type="body" sz="quarter" idx="25" hasCustomPrompt="1"/>
          </p:nvPr>
        </p:nvSpPr>
        <p:spPr>
          <a:xfrm>
            <a:off x="7476658" y="4336410"/>
            <a:ext cx="4235732" cy="901702"/>
          </a:xfrm>
          <a:prstGeom prst="rect">
            <a:avLst/>
          </a:prstGeom>
        </p:spPr>
        <p:txBody>
          <a:bodyPr/>
          <a:lstStyle>
            <a:lvl1pPr>
              <a:defRPr b="0"/>
            </a:lvl1pPr>
          </a:lstStyle>
          <a:p>
            <a:r>
              <a:t>Sed ut perspiciatis unde omnis iste natus error sit voluptatem accusantium doloremque l sunt explicabo. </a:t>
            </a:r>
          </a:p>
        </p:txBody>
      </p:sp>
      <p:sp>
        <p:nvSpPr>
          <p:cNvPr id="84" name="Text Placeholder 3"/>
          <p:cNvSpPr>
            <a:spLocks noGrp="1"/>
          </p:cNvSpPr>
          <p:nvPr>
            <p:ph type="body" sz="quarter" idx="26" hasCustomPrompt="1"/>
          </p:nvPr>
        </p:nvSpPr>
        <p:spPr>
          <a:xfrm>
            <a:off x="7476658" y="5479410"/>
            <a:ext cx="4235732" cy="901702"/>
          </a:xfrm>
          <a:prstGeom prst="rect">
            <a:avLst/>
          </a:prstGeom>
        </p:spPr>
        <p:txBody>
          <a:bodyPr/>
          <a:lstStyle>
            <a:lvl1pPr>
              <a:defRPr b="0"/>
            </a:lvl1pPr>
          </a:lstStyle>
          <a:p>
            <a:r>
              <a:t>Sed ut perspiciatis unde omnis iste natus error sit voluptatem accusantium doloremque l sunt explicabo. </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3_Title and Content">
    <p:spTree>
      <p:nvGrpSpPr>
        <p:cNvPr id="1" name=""/>
        <p:cNvGrpSpPr/>
        <p:nvPr/>
      </p:nvGrpSpPr>
      <p:grpSpPr>
        <a:xfrm>
          <a:off x="0" y="0"/>
          <a:ext cx="0" cy="0"/>
          <a:chOff x="0" y="0"/>
          <a:chExt cx="0" cy="0"/>
        </a:xfrm>
      </p:grpSpPr>
      <p:grpSp>
        <p:nvGrpSpPr>
          <p:cNvPr id="96" name="Graphic 7"/>
          <p:cNvGrpSpPr/>
          <p:nvPr/>
        </p:nvGrpSpPr>
        <p:grpSpPr>
          <a:xfrm>
            <a:off x="11078622" y="458786"/>
            <a:ext cx="632991" cy="680887"/>
            <a:chOff x="0" y="0"/>
            <a:chExt cx="632989" cy="680886"/>
          </a:xfrm>
        </p:grpSpPr>
        <p:sp>
          <p:nvSpPr>
            <p:cNvPr id="9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9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9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9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97"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lvl1pPr>
            <a:lvl2pPr>
              <a:defRPr sz="1300" b="0"/>
            </a:lvl2pPr>
            <a:lvl3pPr>
              <a:defRPr sz="1300" b="0"/>
            </a:lvl3pPr>
            <a:lvl4pPr>
              <a:defRPr sz="1300" b="0"/>
            </a:lvl4pPr>
            <a:lvl5pPr>
              <a:defRPr sz="1300" b="0"/>
            </a:lvl5pPr>
          </a:lstStyle>
          <a:p>
            <a:r>
              <a:t>Prezentacijos pavadinimas</a:t>
            </a:r>
          </a:p>
          <a:p>
            <a:pPr lvl="1"/>
            <a:endParaRPr/>
          </a:p>
          <a:p>
            <a:pPr lvl="2"/>
            <a:endParaRPr/>
          </a:p>
          <a:p>
            <a:pPr lvl="3"/>
            <a:endParaRPr/>
          </a:p>
          <a:p>
            <a:pPr lvl="4"/>
            <a:endParaRPr/>
          </a:p>
        </p:txBody>
      </p:sp>
      <p:sp>
        <p:nvSpPr>
          <p:cNvPr id="98" name="Text Placeholder 3"/>
          <p:cNvSpPr>
            <a:spLocks noGrp="1"/>
          </p:cNvSpPr>
          <p:nvPr>
            <p:ph type="body" sz="quarter" idx="21" hasCustomPrompt="1"/>
          </p:nvPr>
        </p:nvSpPr>
        <p:spPr>
          <a:xfrm>
            <a:off x="3281688" y="1821807"/>
            <a:ext cx="3750858" cy="329721"/>
          </a:xfrm>
          <a:prstGeom prst="rect">
            <a:avLst/>
          </a:prstGeom>
        </p:spPr>
        <p:txBody>
          <a:bodyPr/>
          <a:lstStyle/>
          <a:p>
            <a:r>
              <a:t>Pavadinimas arba nuorodos tikslas.</a:t>
            </a:r>
          </a:p>
        </p:txBody>
      </p:sp>
      <p:sp>
        <p:nvSpPr>
          <p:cNvPr id="99" name="Text Placeholder 3"/>
          <p:cNvSpPr>
            <a:spLocks noGrp="1"/>
          </p:cNvSpPr>
          <p:nvPr>
            <p:ph type="body" sz="quarter" idx="22" hasCustomPrompt="1"/>
          </p:nvPr>
        </p:nvSpPr>
        <p:spPr>
          <a:xfrm>
            <a:off x="3281688" y="2171431"/>
            <a:ext cx="3750858" cy="504531"/>
          </a:xfrm>
          <a:prstGeom prst="rect">
            <a:avLst/>
          </a:prstGeom>
        </p:spPr>
        <p:txBody>
          <a:bodyPr/>
          <a:lstStyle>
            <a:lvl1pPr>
              <a:defRPr b="0"/>
            </a:lvl1pPr>
          </a:lstStyle>
          <a:p>
            <a:r>
              <a:t>Pavadinimas arba nuorodos tikslas.</a:t>
            </a:r>
          </a:p>
        </p:txBody>
      </p:sp>
      <p:sp>
        <p:nvSpPr>
          <p:cNvPr id="100" name="Naudinga informacija"/>
          <p:cNvSpPr txBox="1">
            <a:spLocks noGrp="1"/>
          </p:cNvSpPr>
          <p:nvPr>
            <p:ph type="title" hasCustomPrompt="1"/>
          </p:nvPr>
        </p:nvSpPr>
        <p:spPr>
          <a:xfrm>
            <a:off x="480390" y="5032099"/>
            <a:ext cx="2343494" cy="1365253"/>
          </a:xfrm>
          <a:prstGeom prst="rect">
            <a:avLst/>
          </a:prstGeom>
        </p:spPr>
        <p:txBody>
          <a:bodyPr anchor="b"/>
          <a:lstStyle>
            <a:lvl1pPr>
              <a:defRPr sz="3000"/>
            </a:lvl1pPr>
          </a:lstStyle>
          <a:p>
            <a:r>
              <a:t>Naudinga informacija</a:t>
            </a:r>
          </a:p>
        </p:txBody>
      </p:sp>
      <p:sp>
        <p:nvSpPr>
          <p:cNvPr id="101" name="Text Placeholder 3"/>
          <p:cNvSpPr>
            <a:spLocks noGrp="1"/>
          </p:cNvSpPr>
          <p:nvPr>
            <p:ph type="body" sz="quarter" idx="23" hasCustomPrompt="1"/>
          </p:nvPr>
        </p:nvSpPr>
        <p:spPr>
          <a:xfrm>
            <a:off x="7503551" y="1821807"/>
            <a:ext cx="4208060" cy="791171"/>
          </a:xfrm>
          <a:prstGeom prst="rect">
            <a:avLst/>
          </a:prstGeom>
        </p:spPr>
        <p:txBody>
          <a:bodyPr/>
          <a:lstStyle>
            <a:lvl1pPr>
              <a:defRPr>
                <a:solidFill>
                  <a:schemeClr val="accent3"/>
                </a:solidFill>
              </a:defRPr>
            </a:lvl1pPr>
          </a:lstStyle>
          <a:p>
            <a:r>
              <a:t>www.codecademy.lt/kursai / lorem</a:t>
            </a:r>
          </a:p>
        </p:txBody>
      </p:sp>
      <p:sp>
        <p:nvSpPr>
          <p:cNvPr id="102" name="Text Placeholder 3"/>
          <p:cNvSpPr>
            <a:spLocks noGrp="1"/>
          </p:cNvSpPr>
          <p:nvPr>
            <p:ph type="body" sz="quarter" idx="24" hasCustomPrompt="1"/>
          </p:nvPr>
        </p:nvSpPr>
        <p:spPr>
          <a:xfrm>
            <a:off x="3281688" y="2727012"/>
            <a:ext cx="3750858" cy="329721"/>
          </a:xfrm>
          <a:prstGeom prst="rect">
            <a:avLst/>
          </a:prstGeom>
        </p:spPr>
        <p:txBody>
          <a:bodyPr/>
          <a:lstStyle/>
          <a:p>
            <a:r>
              <a:t>Pavadinimas arba nuorodos tikslas.</a:t>
            </a:r>
          </a:p>
        </p:txBody>
      </p:sp>
      <p:sp>
        <p:nvSpPr>
          <p:cNvPr id="103" name="Text Placeholder 3"/>
          <p:cNvSpPr>
            <a:spLocks noGrp="1"/>
          </p:cNvSpPr>
          <p:nvPr>
            <p:ph type="body" sz="quarter" idx="25" hasCustomPrompt="1"/>
          </p:nvPr>
        </p:nvSpPr>
        <p:spPr>
          <a:xfrm>
            <a:off x="3281688" y="3076635"/>
            <a:ext cx="3750858" cy="504531"/>
          </a:xfrm>
          <a:prstGeom prst="rect">
            <a:avLst/>
          </a:prstGeom>
        </p:spPr>
        <p:txBody>
          <a:bodyPr/>
          <a:lstStyle>
            <a:lvl1pPr>
              <a:defRPr b="0"/>
            </a:lvl1pPr>
          </a:lstStyle>
          <a:p>
            <a:r>
              <a:t>Pavadinimas arba nuorodos tikslas.</a:t>
            </a:r>
          </a:p>
        </p:txBody>
      </p:sp>
      <p:sp>
        <p:nvSpPr>
          <p:cNvPr id="104" name="Text Placeholder 3"/>
          <p:cNvSpPr>
            <a:spLocks noGrp="1"/>
          </p:cNvSpPr>
          <p:nvPr>
            <p:ph type="body" sz="quarter" idx="26" hasCustomPrompt="1"/>
          </p:nvPr>
        </p:nvSpPr>
        <p:spPr>
          <a:xfrm>
            <a:off x="7503551" y="2724846"/>
            <a:ext cx="4208060" cy="898747"/>
          </a:xfrm>
          <a:prstGeom prst="rect">
            <a:avLst/>
          </a:prstGeom>
        </p:spPr>
        <p:txBody>
          <a:bodyPr/>
          <a:lstStyle>
            <a:lvl1pPr>
              <a:defRPr>
                <a:solidFill>
                  <a:schemeClr val="accent3"/>
                </a:solidFill>
              </a:defRPr>
            </a:lvl1pPr>
          </a:lstStyle>
          <a:p>
            <a:r>
              <a:t>www.codecademy.lt/kursai / lorem</a:t>
            </a:r>
          </a:p>
        </p:txBody>
      </p:sp>
      <p:sp>
        <p:nvSpPr>
          <p:cNvPr id="105" name="Text Placeholder 3"/>
          <p:cNvSpPr>
            <a:spLocks noGrp="1"/>
          </p:cNvSpPr>
          <p:nvPr>
            <p:ph type="body" sz="quarter" idx="27" hasCustomPrompt="1"/>
          </p:nvPr>
        </p:nvSpPr>
        <p:spPr>
          <a:xfrm>
            <a:off x="3281688" y="3650608"/>
            <a:ext cx="3750858" cy="329721"/>
          </a:xfrm>
          <a:prstGeom prst="rect">
            <a:avLst/>
          </a:prstGeom>
        </p:spPr>
        <p:txBody>
          <a:bodyPr/>
          <a:lstStyle/>
          <a:p>
            <a:r>
              <a:t>Pavadinimas arba nuorodos tikslas.</a:t>
            </a:r>
          </a:p>
        </p:txBody>
      </p:sp>
      <p:sp>
        <p:nvSpPr>
          <p:cNvPr id="106" name="Text Placeholder 3"/>
          <p:cNvSpPr>
            <a:spLocks noGrp="1"/>
          </p:cNvSpPr>
          <p:nvPr>
            <p:ph type="body" sz="quarter" idx="28" hasCustomPrompt="1"/>
          </p:nvPr>
        </p:nvSpPr>
        <p:spPr>
          <a:xfrm>
            <a:off x="3281688" y="4000232"/>
            <a:ext cx="3750858" cy="504531"/>
          </a:xfrm>
          <a:prstGeom prst="rect">
            <a:avLst/>
          </a:prstGeom>
        </p:spPr>
        <p:txBody>
          <a:bodyPr/>
          <a:lstStyle>
            <a:lvl1pPr>
              <a:defRPr b="0"/>
            </a:lvl1pPr>
          </a:lstStyle>
          <a:p>
            <a:r>
              <a:t>Pavadinimas arba nuorodos tikslas.</a:t>
            </a:r>
          </a:p>
        </p:txBody>
      </p:sp>
      <p:sp>
        <p:nvSpPr>
          <p:cNvPr id="107" name="Text Placeholder 3"/>
          <p:cNvSpPr>
            <a:spLocks noGrp="1"/>
          </p:cNvSpPr>
          <p:nvPr>
            <p:ph type="body" sz="quarter" idx="29" hasCustomPrompt="1"/>
          </p:nvPr>
        </p:nvSpPr>
        <p:spPr>
          <a:xfrm>
            <a:off x="7503551" y="3666016"/>
            <a:ext cx="4208060" cy="854154"/>
          </a:xfrm>
          <a:prstGeom prst="rect">
            <a:avLst/>
          </a:prstGeom>
        </p:spPr>
        <p:txBody>
          <a:bodyPr/>
          <a:lstStyle>
            <a:lvl1pPr>
              <a:defRPr>
                <a:solidFill>
                  <a:schemeClr val="accent3"/>
                </a:solidFill>
              </a:defRPr>
            </a:lvl1pPr>
          </a:lstStyle>
          <a:p>
            <a:r>
              <a:t>www.codecademy.lt/kursai / lorem</a:t>
            </a:r>
          </a:p>
        </p:txBody>
      </p:sp>
      <p:sp>
        <p:nvSpPr>
          <p:cNvPr id="108" name="Text Placeholder 3"/>
          <p:cNvSpPr>
            <a:spLocks noGrp="1"/>
          </p:cNvSpPr>
          <p:nvPr>
            <p:ph type="body" sz="quarter" idx="30" hasCustomPrompt="1"/>
          </p:nvPr>
        </p:nvSpPr>
        <p:spPr>
          <a:xfrm>
            <a:off x="3281688" y="4571989"/>
            <a:ext cx="3750858" cy="329721"/>
          </a:xfrm>
          <a:prstGeom prst="rect">
            <a:avLst/>
          </a:prstGeom>
        </p:spPr>
        <p:txBody>
          <a:bodyPr/>
          <a:lstStyle/>
          <a:p>
            <a:r>
              <a:t>Pavadinimas arba nuorodos tikslas.</a:t>
            </a:r>
          </a:p>
        </p:txBody>
      </p:sp>
      <p:sp>
        <p:nvSpPr>
          <p:cNvPr id="109" name="Text Placeholder 3"/>
          <p:cNvSpPr>
            <a:spLocks noGrp="1"/>
          </p:cNvSpPr>
          <p:nvPr>
            <p:ph type="body" sz="quarter" idx="31" hasCustomPrompt="1"/>
          </p:nvPr>
        </p:nvSpPr>
        <p:spPr>
          <a:xfrm>
            <a:off x="3281688" y="4921610"/>
            <a:ext cx="3750858" cy="504531"/>
          </a:xfrm>
          <a:prstGeom prst="rect">
            <a:avLst/>
          </a:prstGeom>
        </p:spPr>
        <p:txBody>
          <a:bodyPr/>
          <a:lstStyle>
            <a:lvl1pPr>
              <a:defRPr b="0"/>
            </a:lvl1pPr>
          </a:lstStyle>
          <a:p>
            <a:r>
              <a:t>Pavadinimas arba nuorodos tikslas.</a:t>
            </a:r>
          </a:p>
        </p:txBody>
      </p:sp>
      <p:sp>
        <p:nvSpPr>
          <p:cNvPr id="110" name="Text Placeholder 3"/>
          <p:cNvSpPr>
            <a:spLocks noGrp="1"/>
          </p:cNvSpPr>
          <p:nvPr>
            <p:ph type="body" sz="quarter" idx="32" hasCustomPrompt="1"/>
          </p:nvPr>
        </p:nvSpPr>
        <p:spPr>
          <a:xfrm>
            <a:off x="3281688" y="5493370"/>
            <a:ext cx="3750858" cy="329721"/>
          </a:xfrm>
          <a:prstGeom prst="rect">
            <a:avLst/>
          </a:prstGeom>
        </p:spPr>
        <p:txBody>
          <a:bodyPr/>
          <a:lstStyle/>
          <a:p>
            <a:r>
              <a:t>Pavadinimas arba nuorodos tikslas.</a:t>
            </a:r>
          </a:p>
        </p:txBody>
      </p:sp>
      <p:sp>
        <p:nvSpPr>
          <p:cNvPr id="111" name="Text Placeholder 3"/>
          <p:cNvSpPr>
            <a:spLocks noGrp="1"/>
          </p:cNvSpPr>
          <p:nvPr>
            <p:ph type="body" sz="quarter" idx="33" hasCustomPrompt="1"/>
          </p:nvPr>
        </p:nvSpPr>
        <p:spPr>
          <a:xfrm>
            <a:off x="3281688" y="5842992"/>
            <a:ext cx="3750858" cy="504531"/>
          </a:xfrm>
          <a:prstGeom prst="rect">
            <a:avLst/>
          </a:prstGeom>
        </p:spPr>
        <p:txBody>
          <a:bodyPr/>
          <a:lstStyle>
            <a:lvl1pPr>
              <a:defRPr b="0"/>
            </a:lvl1pPr>
          </a:lstStyle>
          <a:p>
            <a:r>
              <a:t>Pavadinimas arba nuorodos tikslas.</a:t>
            </a:r>
          </a:p>
        </p:txBody>
      </p:sp>
      <p:sp>
        <p:nvSpPr>
          <p:cNvPr id="112" name="Text Placeholder 3"/>
          <p:cNvSpPr>
            <a:spLocks noGrp="1"/>
          </p:cNvSpPr>
          <p:nvPr>
            <p:ph type="body" sz="quarter" idx="34" hasCustomPrompt="1"/>
          </p:nvPr>
        </p:nvSpPr>
        <p:spPr>
          <a:xfrm>
            <a:off x="7503551" y="4605022"/>
            <a:ext cx="4208060" cy="854154"/>
          </a:xfrm>
          <a:prstGeom prst="rect">
            <a:avLst/>
          </a:prstGeom>
        </p:spPr>
        <p:txBody>
          <a:bodyPr/>
          <a:lstStyle>
            <a:lvl1pPr>
              <a:defRPr>
                <a:solidFill>
                  <a:schemeClr val="accent3"/>
                </a:solidFill>
              </a:defRPr>
            </a:lvl1pPr>
          </a:lstStyle>
          <a:p>
            <a:r>
              <a:t>www.codecademy.lt/kursai / lorem</a:t>
            </a:r>
          </a:p>
        </p:txBody>
      </p:sp>
      <p:sp>
        <p:nvSpPr>
          <p:cNvPr id="113" name="Text Placeholder 3"/>
          <p:cNvSpPr>
            <a:spLocks noGrp="1"/>
          </p:cNvSpPr>
          <p:nvPr>
            <p:ph type="body" sz="quarter" idx="35" hasCustomPrompt="1"/>
          </p:nvPr>
        </p:nvSpPr>
        <p:spPr>
          <a:xfrm>
            <a:off x="7503551" y="5493370"/>
            <a:ext cx="4208060" cy="854154"/>
          </a:xfrm>
          <a:prstGeom prst="rect">
            <a:avLst/>
          </a:prstGeom>
        </p:spPr>
        <p:txBody>
          <a:bodyPr/>
          <a:lstStyle>
            <a:lvl1pPr>
              <a:defRPr>
                <a:solidFill>
                  <a:schemeClr val="accent3"/>
                </a:solidFill>
              </a:defRPr>
            </a:lvl1pPr>
          </a:lstStyle>
          <a:p>
            <a:r>
              <a:t>www.codecademy.lt/kursai / lorem</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4_Title and Content">
    <p:spTree>
      <p:nvGrpSpPr>
        <p:cNvPr id="1" name=""/>
        <p:cNvGrpSpPr/>
        <p:nvPr/>
      </p:nvGrpSpPr>
      <p:grpSpPr>
        <a:xfrm>
          <a:off x="0" y="0"/>
          <a:ext cx="0" cy="0"/>
          <a:chOff x="0" y="0"/>
          <a:chExt cx="0" cy="0"/>
        </a:xfrm>
      </p:grpSpPr>
      <p:grpSp>
        <p:nvGrpSpPr>
          <p:cNvPr id="125" name="Graphic 7"/>
          <p:cNvGrpSpPr/>
          <p:nvPr/>
        </p:nvGrpSpPr>
        <p:grpSpPr>
          <a:xfrm>
            <a:off x="11078622" y="458786"/>
            <a:ext cx="632991" cy="680887"/>
            <a:chOff x="0" y="0"/>
            <a:chExt cx="632989" cy="680886"/>
          </a:xfrm>
        </p:grpSpPr>
        <p:sp>
          <p:nvSpPr>
            <p:cNvPr id="121"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22"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23"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24"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126" name="Body Level One…"/>
          <p:cNvSpPr txBox="1">
            <a:spLocks noGrp="1"/>
          </p:cNvSpPr>
          <p:nvPr>
            <p:ph type="body" sz="quarter" idx="1"/>
          </p:nvPr>
        </p:nvSpPr>
        <p:spPr>
          <a:xfrm>
            <a:off x="480390" y="460649"/>
            <a:ext cx="5615611" cy="453750"/>
          </a:xfrm>
          <a:prstGeom prst="rect">
            <a:avLst/>
          </a:prstGeom>
        </p:spPr>
        <p:txBody>
          <a:bodyPr lIns="45699" tIns="45699" rIns="45699" bIns="45699"/>
          <a:lstStyle>
            <a:lvl1pPr marL="228600">
              <a:defRPr sz="1300" b="0"/>
            </a:lvl1pPr>
            <a:lvl2pPr marL="228600" indent="457200">
              <a:defRPr sz="1300" b="0"/>
            </a:lvl2pPr>
            <a:lvl3pPr marL="228600" indent="914400">
              <a:defRPr sz="1300" b="0"/>
            </a:lvl3pPr>
            <a:lvl4pPr marL="228600" indent="1371600">
              <a:defRPr sz="1300" b="0"/>
            </a:lvl4pPr>
            <a:lvl5pPr marL="228600" indent="1828800">
              <a:defRPr sz="1300" b="0"/>
            </a:lvl5pPr>
          </a:lstStyle>
          <a:p>
            <a:r>
              <a:t>Body Level One</a:t>
            </a:r>
          </a:p>
          <a:p>
            <a:pPr lvl="1"/>
            <a:r>
              <a:t>Body Level Two</a:t>
            </a:r>
          </a:p>
          <a:p>
            <a:pPr lvl="2"/>
            <a:r>
              <a:t>Body Level Three</a:t>
            </a:r>
          </a:p>
          <a:p>
            <a:pPr lvl="3"/>
            <a:r>
              <a:t>Body Level Four</a:t>
            </a:r>
          </a:p>
          <a:p>
            <a:pPr lvl="4"/>
            <a:r>
              <a:t>Body Level Five</a:t>
            </a:r>
          </a:p>
        </p:txBody>
      </p:sp>
      <p:sp>
        <p:nvSpPr>
          <p:cNvPr id="127" name="Title Text"/>
          <p:cNvSpPr txBox="1">
            <a:spLocks noGrp="1"/>
          </p:cNvSpPr>
          <p:nvPr>
            <p:ph type="title"/>
          </p:nvPr>
        </p:nvSpPr>
        <p:spPr>
          <a:xfrm>
            <a:off x="480390" y="1371706"/>
            <a:ext cx="5153928" cy="1365251"/>
          </a:xfrm>
          <a:prstGeom prst="rect">
            <a:avLst/>
          </a:prstGeom>
        </p:spPr>
        <p:txBody>
          <a:bodyPr lIns="45699" tIns="45699" rIns="45699" bIns="45699"/>
          <a:lstStyle>
            <a:lvl1pPr>
              <a:defRPr sz="3000"/>
            </a:lvl1pPr>
          </a:lstStyle>
          <a:p>
            <a:r>
              <a:t>Title Text</a:t>
            </a:r>
          </a:p>
        </p:txBody>
      </p:sp>
      <p:sp>
        <p:nvSpPr>
          <p:cNvPr id="128" name="Google Shape;30;p12"/>
          <p:cNvSpPr txBox="1">
            <a:spLocks noGrp="1"/>
          </p:cNvSpPr>
          <p:nvPr>
            <p:ph type="body" sz="quarter" idx="21"/>
          </p:nvPr>
        </p:nvSpPr>
        <p:spPr>
          <a:xfrm>
            <a:off x="1398588" y="3193409"/>
            <a:ext cx="4235730" cy="901701"/>
          </a:xfrm>
          <a:prstGeom prst="rect">
            <a:avLst/>
          </a:prstGeom>
        </p:spPr>
        <p:txBody>
          <a:bodyPr lIns="45699" tIns="45699" rIns="45699" bIns="45699"/>
          <a:lstStyle/>
          <a:p>
            <a:pPr marL="228600">
              <a:defRPr sz="1300" b="0"/>
            </a:pPr>
            <a:endParaRPr/>
          </a:p>
        </p:txBody>
      </p:sp>
      <p:sp>
        <p:nvSpPr>
          <p:cNvPr id="129" name="Google Shape;31;p12"/>
          <p:cNvSpPr txBox="1">
            <a:spLocks noGrp="1"/>
          </p:cNvSpPr>
          <p:nvPr>
            <p:ph type="body" sz="quarter" idx="22"/>
          </p:nvPr>
        </p:nvSpPr>
        <p:spPr>
          <a:xfrm>
            <a:off x="1398588" y="4336410"/>
            <a:ext cx="4235730" cy="901701"/>
          </a:xfrm>
          <a:prstGeom prst="rect">
            <a:avLst/>
          </a:prstGeom>
        </p:spPr>
        <p:txBody>
          <a:bodyPr lIns="45699" tIns="45699" rIns="45699" bIns="45699"/>
          <a:lstStyle/>
          <a:p>
            <a:pPr marL="228600">
              <a:defRPr sz="1300" b="0"/>
            </a:pPr>
            <a:endParaRPr/>
          </a:p>
        </p:txBody>
      </p:sp>
      <p:sp>
        <p:nvSpPr>
          <p:cNvPr id="130" name="Google Shape;32;p12"/>
          <p:cNvSpPr txBox="1">
            <a:spLocks noGrp="1"/>
          </p:cNvSpPr>
          <p:nvPr>
            <p:ph type="body" sz="quarter" idx="23"/>
          </p:nvPr>
        </p:nvSpPr>
        <p:spPr>
          <a:xfrm>
            <a:off x="1398588" y="5479410"/>
            <a:ext cx="4235730" cy="901701"/>
          </a:xfrm>
          <a:prstGeom prst="rect">
            <a:avLst/>
          </a:prstGeom>
        </p:spPr>
        <p:txBody>
          <a:bodyPr lIns="45699" tIns="45699" rIns="45699" bIns="45699"/>
          <a:lstStyle/>
          <a:p>
            <a:pPr marL="228600">
              <a:defRPr sz="1300" b="0"/>
            </a:pPr>
            <a:endParaRPr/>
          </a:p>
        </p:txBody>
      </p:sp>
      <p:sp>
        <p:nvSpPr>
          <p:cNvPr id="131" name="Google Shape;33;p12"/>
          <p:cNvSpPr txBox="1">
            <a:spLocks noGrp="1"/>
          </p:cNvSpPr>
          <p:nvPr>
            <p:ph type="body" sz="quarter" idx="24"/>
          </p:nvPr>
        </p:nvSpPr>
        <p:spPr>
          <a:xfrm>
            <a:off x="7476658" y="3193409"/>
            <a:ext cx="4235731" cy="901701"/>
          </a:xfrm>
          <a:prstGeom prst="rect">
            <a:avLst/>
          </a:prstGeom>
        </p:spPr>
        <p:txBody>
          <a:bodyPr lIns="45699" tIns="45699" rIns="45699" bIns="45699"/>
          <a:lstStyle/>
          <a:p>
            <a:pPr marL="228600">
              <a:defRPr sz="1300" b="0"/>
            </a:pPr>
            <a:endParaRPr/>
          </a:p>
        </p:txBody>
      </p:sp>
      <p:sp>
        <p:nvSpPr>
          <p:cNvPr id="132" name="Google Shape;34;p12"/>
          <p:cNvSpPr txBox="1">
            <a:spLocks noGrp="1"/>
          </p:cNvSpPr>
          <p:nvPr>
            <p:ph type="body" sz="quarter" idx="25"/>
          </p:nvPr>
        </p:nvSpPr>
        <p:spPr>
          <a:xfrm>
            <a:off x="7476658" y="4336410"/>
            <a:ext cx="4235731" cy="901701"/>
          </a:xfrm>
          <a:prstGeom prst="rect">
            <a:avLst/>
          </a:prstGeom>
        </p:spPr>
        <p:txBody>
          <a:bodyPr lIns="45699" tIns="45699" rIns="45699" bIns="45699"/>
          <a:lstStyle/>
          <a:p>
            <a:pPr marL="228600">
              <a:defRPr sz="1300" b="0"/>
            </a:pPr>
            <a:endParaRPr/>
          </a:p>
        </p:txBody>
      </p:sp>
      <p:sp>
        <p:nvSpPr>
          <p:cNvPr id="133" name="Google Shape;35;p12"/>
          <p:cNvSpPr txBox="1">
            <a:spLocks noGrp="1"/>
          </p:cNvSpPr>
          <p:nvPr>
            <p:ph type="body" sz="quarter" idx="26"/>
          </p:nvPr>
        </p:nvSpPr>
        <p:spPr>
          <a:xfrm>
            <a:off x="7476658" y="5479410"/>
            <a:ext cx="4235731" cy="901701"/>
          </a:xfrm>
          <a:prstGeom prst="rect">
            <a:avLst/>
          </a:prstGeom>
        </p:spPr>
        <p:txBody>
          <a:bodyPr lIns="45699" tIns="45699" rIns="45699" bIns="45699"/>
          <a:lstStyle/>
          <a:p>
            <a:pPr marL="228600">
              <a:defRPr sz="1300" b="0"/>
            </a:pPr>
            <a:endParaRPr/>
          </a:p>
        </p:txBody>
      </p:sp>
      <p:sp>
        <p:nvSpPr>
          <p:cNvPr id="134"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grpSp>
        <p:nvGrpSpPr>
          <p:cNvPr id="145" name="Graphic 7"/>
          <p:cNvGrpSpPr/>
          <p:nvPr/>
        </p:nvGrpSpPr>
        <p:grpSpPr>
          <a:xfrm>
            <a:off x="11078622" y="458786"/>
            <a:ext cx="632991" cy="680887"/>
            <a:chOff x="0" y="0"/>
            <a:chExt cx="632989" cy="680886"/>
          </a:xfrm>
        </p:grpSpPr>
        <p:sp>
          <p:nvSpPr>
            <p:cNvPr id="141"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42"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43"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44"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146" name="Title Text"/>
          <p:cNvSpPr txBox="1">
            <a:spLocks noGrp="1"/>
          </p:cNvSpPr>
          <p:nvPr>
            <p:ph type="title"/>
          </p:nvPr>
        </p:nvSpPr>
        <p:spPr>
          <a:xfrm>
            <a:off x="480390" y="1371706"/>
            <a:ext cx="5615611" cy="4101247"/>
          </a:xfrm>
          <a:prstGeom prst="rect">
            <a:avLst/>
          </a:prstGeom>
        </p:spPr>
        <p:txBody>
          <a:bodyPr lIns="45699" tIns="45699" rIns="45699" bIns="45699"/>
          <a:lstStyle>
            <a:lvl1pPr>
              <a:defRPr sz="3000"/>
            </a:lvl1pPr>
          </a:lstStyle>
          <a:p>
            <a:r>
              <a:t>Title Text</a:t>
            </a:r>
          </a:p>
        </p:txBody>
      </p:sp>
      <p:sp>
        <p:nvSpPr>
          <p:cNvPr id="147" name="Body Level One…"/>
          <p:cNvSpPr txBox="1">
            <a:spLocks noGrp="1"/>
          </p:cNvSpPr>
          <p:nvPr>
            <p:ph type="body" sz="quarter" idx="1"/>
          </p:nvPr>
        </p:nvSpPr>
        <p:spPr>
          <a:xfrm>
            <a:off x="480390" y="460649"/>
            <a:ext cx="5615611" cy="453750"/>
          </a:xfrm>
          <a:prstGeom prst="rect">
            <a:avLst/>
          </a:prstGeom>
        </p:spPr>
        <p:txBody>
          <a:bodyPr lIns="45699" tIns="45699" rIns="45699" bIns="45699"/>
          <a:lstStyle>
            <a:lvl1pPr marL="228600">
              <a:defRPr sz="1300" b="0"/>
            </a:lvl1pPr>
            <a:lvl2pPr marL="228600" indent="457200">
              <a:defRPr sz="1300" b="0"/>
            </a:lvl2pPr>
            <a:lvl3pPr marL="228600" indent="914400">
              <a:defRPr sz="1300" b="0"/>
            </a:lvl3pPr>
            <a:lvl4pPr marL="228600" indent="1371600">
              <a:defRPr sz="1300" b="0"/>
            </a:lvl4pPr>
            <a:lvl5pPr marL="228600" indent="1828800">
              <a:defRPr sz="1300" b="0"/>
            </a:lvl5pPr>
          </a:lstStyle>
          <a:p>
            <a:r>
              <a:t>Body Level One</a:t>
            </a:r>
          </a:p>
          <a:p>
            <a:pPr lvl="1"/>
            <a:r>
              <a:t>Body Level Two</a:t>
            </a:r>
          </a:p>
          <a:p>
            <a:pPr lvl="2"/>
            <a:r>
              <a:t>Body Level Three</a:t>
            </a:r>
          </a:p>
          <a:p>
            <a:pPr lvl="3"/>
            <a:r>
              <a:t>Body Level Four</a:t>
            </a:r>
          </a:p>
          <a:p>
            <a:pPr lvl="4"/>
            <a:r>
              <a:t>Body Level Five</a:t>
            </a:r>
          </a:p>
        </p:txBody>
      </p:sp>
      <p:sp>
        <p:nvSpPr>
          <p:cNvPr id="148" name="Google Shape;44;p13"/>
          <p:cNvSpPr txBox="1">
            <a:spLocks noGrp="1"/>
          </p:cNvSpPr>
          <p:nvPr>
            <p:ph type="body" sz="half" idx="21"/>
          </p:nvPr>
        </p:nvSpPr>
        <p:spPr>
          <a:xfrm>
            <a:off x="6561501" y="1371706"/>
            <a:ext cx="5149486" cy="5067299"/>
          </a:xfrm>
          <a:prstGeom prst="rect">
            <a:avLst/>
          </a:prstGeom>
        </p:spPr>
        <p:txBody>
          <a:bodyPr lIns="45699" tIns="45699" rIns="45699" bIns="45699"/>
          <a:lstStyle/>
          <a:p>
            <a:pPr marL="228600">
              <a:lnSpc>
                <a:spcPct val="100000"/>
              </a:lnSpc>
              <a:defRPr sz="1300" b="0"/>
            </a:pPr>
            <a:endParaRPr/>
          </a:p>
        </p:txBody>
      </p:sp>
      <p:sp>
        <p:nvSpPr>
          <p:cNvPr id="149" name="Google Shape;45;p13"/>
          <p:cNvSpPr txBox="1">
            <a:spLocks noGrp="1"/>
          </p:cNvSpPr>
          <p:nvPr>
            <p:ph type="body" sz="quarter" idx="22"/>
          </p:nvPr>
        </p:nvSpPr>
        <p:spPr>
          <a:xfrm>
            <a:off x="481012" y="5916612"/>
            <a:ext cx="5614989" cy="482601"/>
          </a:xfrm>
          <a:prstGeom prst="rect">
            <a:avLst/>
          </a:prstGeom>
        </p:spPr>
        <p:txBody>
          <a:bodyPr lIns="45699" tIns="45699" rIns="45699" bIns="45699" anchor="b"/>
          <a:lstStyle/>
          <a:p>
            <a:pPr marL="228600">
              <a:defRPr sz="1300"/>
            </a:pPr>
            <a:endParaRPr/>
          </a:p>
        </p:txBody>
      </p:sp>
      <p:sp>
        <p:nvSpPr>
          <p:cNvPr id="15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4_Title and Content">
    <p:spTree>
      <p:nvGrpSpPr>
        <p:cNvPr id="1" name=""/>
        <p:cNvGrpSpPr/>
        <p:nvPr/>
      </p:nvGrpSpPr>
      <p:grpSpPr>
        <a:xfrm>
          <a:off x="0" y="0"/>
          <a:ext cx="0" cy="0"/>
          <a:chOff x="0" y="0"/>
          <a:chExt cx="0" cy="0"/>
        </a:xfrm>
      </p:grpSpPr>
      <p:grpSp>
        <p:nvGrpSpPr>
          <p:cNvPr id="161" name="Graphic 7"/>
          <p:cNvGrpSpPr/>
          <p:nvPr/>
        </p:nvGrpSpPr>
        <p:grpSpPr>
          <a:xfrm>
            <a:off x="11078622" y="458786"/>
            <a:ext cx="632991" cy="680887"/>
            <a:chOff x="0" y="0"/>
            <a:chExt cx="632989" cy="680886"/>
          </a:xfrm>
        </p:grpSpPr>
        <p:sp>
          <p:nvSpPr>
            <p:cNvPr id="157"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58"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59"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60"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162" name="Body Level One…"/>
          <p:cNvSpPr txBox="1">
            <a:spLocks noGrp="1"/>
          </p:cNvSpPr>
          <p:nvPr>
            <p:ph type="body" sz="quarter" idx="1"/>
          </p:nvPr>
        </p:nvSpPr>
        <p:spPr>
          <a:xfrm>
            <a:off x="480390" y="460649"/>
            <a:ext cx="5615611" cy="453750"/>
          </a:xfrm>
          <a:prstGeom prst="rect">
            <a:avLst/>
          </a:prstGeom>
        </p:spPr>
        <p:txBody>
          <a:bodyPr lIns="45699" tIns="45699" rIns="45699" bIns="45699"/>
          <a:lstStyle>
            <a:lvl1pPr marL="228600">
              <a:defRPr sz="1300" b="0"/>
            </a:lvl1pPr>
            <a:lvl2pPr marL="228600" indent="457200">
              <a:defRPr sz="1300" b="0"/>
            </a:lvl2pPr>
            <a:lvl3pPr marL="228600" indent="914400">
              <a:defRPr sz="1300" b="0"/>
            </a:lvl3pPr>
            <a:lvl4pPr marL="228600" indent="1371600">
              <a:defRPr sz="1300" b="0"/>
            </a:lvl4pPr>
            <a:lvl5pPr marL="228600" indent="1828800">
              <a:defRPr sz="1300" b="0"/>
            </a:lvl5pPr>
          </a:lstStyle>
          <a:p>
            <a:r>
              <a:t>Body Level One</a:t>
            </a:r>
          </a:p>
          <a:p>
            <a:pPr lvl="1"/>
            <a:r>
              <a:t>Body Level Two</a:t>
            </a:r>
          </a:p>
          <a:p>
            <a:pPr lvl="2"/>
            <a:r>
              <a:t>Body Level Three</a:t>
            </a:r>
          </a:p>
          <a:p>
            <a:pPr lvl="3"/>
            <a:r>
              <a:t>Body Level Four</a:t>
            </a:r>
          </a:p>
          <a:p>
            <a:pPr lvl="4"/>
            <a:r>
              <a:t>Body Level Five</a:t>
            </a:r>
          </a:p>
        </p:txBody>
      </p:sp>
      <p:sp>
        <p:nvSpPr>
          <p:cNvPr id="163" name="Google Shape;61;p16"/>
          <p:cNvSpPr txBox="1">
            <a:spLocks noGrp="1"/>
          </p:cNvSpPr>
          <p:nvPr>
            <p:ph type="body" sz="quarter" idx="21"/>
          </p:nvPr>
        </p:nvSpPr>
        <p:spPr>
          <a:xfrm>
            <a:off x="3281688" y="1821808"/>
            <a:ext cx="3750858" cy="329720"/>
          </a:xfrm>
          <a:prstGeom prst="rect">
            <a:avLst/>
          </a:prstGeom>
        </p:spPr>
        <p:txBody>
          <a:bodyPr lIns="45699" tIns="45699" rIns="45699" bIns="45699"/>
          <a:lstStyle/>
          <a:p>
            <a:pPr marL="228600">
              <a:defRPr sz="1300"/>
            </a:pPr>
            <a:endParaRPr/>
          </a:p>
        </p:txBody>
      </p:sp>
      <p:sp>
        <p:nvSpPr>
          <p:cNvPr id="164" name="Google Shape;62;p16"/>
          <p:cNvSpPr txBox="1">
            <a:spLocks noGrp="1"/>
          </p:cNvSpPr>
          <p:nvPr>
            <p:ph type="body" sz="quarter" idx="22"/>
          </p:nvPr>
        </p:nvSpPr>
        <p:spPr>
          <a:xfrm>
            <a:off x="3281688" y="2171431"/>
            <a:ext cx="3750858" cy="504531"/>
          </a:xfrm>
          <a:prstGeom prst="rect">
            <a:avLst/>
          </a:prstGeom>
        </p:spPr>
        <p:txBody>
          <a:bodyPr lIns="45699" tIns="45699" rIns="45699" bIns="45699"/>
          <a:lstStyle/>
          <a:p>
            <a:pPr marL="228600">
              <a:defRPr sz="1300" b="0"/>
            </a:pPr>
            <a:endParaRPr/>
          </a:p>
        </p:txBody>
      </p:sp>
      <p:sp>
        <p:nvSpPr>
          <p:cNvPr id="165" name="Title Text"/>
          <p:cNvSpPr txBox="1">
            <a:spLocks noGrp="1"/>
          </p:cNvSpPr>
          <p:nvPr>
            <p:ph type="title"/>
          </p:nvPr>
        </p:nvSpPr>
        <p:spPr>
          <a:xfrm>
            <a:off x="480390" y="5032099"/>
            <a:ext cx="2343493" cy="1365252"/>
          </a:xfrm>
          <a:prstGeom prst="rect">
            <a:avLst/>
          </a:prstGeom>
        </p:spPr>
        <p:txBody>
          <a:bodyPr lIns="45699" tIns="45699" rIns="45699" bIns="45699" anchor="b"/>
          <a:lstStyle>
            <a:lvl1pPr>
              <a:defRPr sz="3000"/>
            </a:lvl1pPr>
          </a:lstStyle>
          <a:p>
            <a:r>
              <a:t>Title Text</a:t>
            </a:r>
          </a:p>
        </p:txBody>
      </p:sp>
      <p:sp>
        <p:nvSpPr>
          <p:cNvPr id="166" name="Google Shape;64;p16"/>
          <p:cNvSpPr txBox="1">
            <a:spLocks noGrp="1"/>
          </p:cNvSpPr>
          <p:nvPr>
            <p:ph type="body" sz="quarter" idx="23"/>
          </p:nvPr>
        </p:nvSpPr>
        <p:spPr>
          <a:xfrm>
            <a:off x="7503551" y="1821808"/>
            <a:ext cx="4208059" cy="791170"/>
          </a:xfrm>
          <a:prstGeom prst="rect">
            <a:avLst/>
          </a:prstGeom>
        </p:spPr>
        <p:txBody>
          <a:bodyPr lIns="45699" tIns="45699" rIns="45699" bIns="45699"/>
          <a:lstStyle/>
          <a:p>
            <a:pPr marL="228600">
              <a:defRPr sz="1300">
                <a:solidFill>
                  <a:schemeClr val="accent3"/>
                </a:solidFill>
              </a:defRPr>
            </a:pPr>
            <a:endParaRPr/>
          </a:p>
        </p:txBody>
      </p:sp>
      <p:sp>
        <p:nvSpPr>
          <p:cNvPr id="167" name="Google Shape;65;p16"/>
          <p:cNvSpPr txBox="1">
            <a:spLocks noGrp="1"/>
          </p:cNvSpPr>
          <p:nvPr>
            <p:ph type="body" sz="quarter" idx="24"/>
          </p:nvPr>
        </p:nvSpPr>
        <p:spPr>
          <a:xfrm>
            <a:off x="3281688" y="2727012"/>
            <a:ext cx="3750858" cy="329720"/>
          </a:xfrm>
          <a:prstGeom prst="rect">
            <a:avLst/>
          </a:prstGeom>
        </p:spPr>
        <p:txBody>
          <a:bodyPr lIns="45699" tIns="45699" rIns="45699" bIns="45699"/>
          <a:lstStyle/>
          <a:p>
            <a:pPr marL="228600">
              <a:defRPr sz="1300"/>
            </a:pPr>
            <a:endParaRPr/>
          </a:p>
        </p:txBody>
      </p:sp>
      <p:sp>
        <p:nvSpPr>
          <p:cNvPr id="168" name="Google Shape;66;p16"/>
          <p:cNvSpPr txBox="1">
            <a:spLocks noGrp="1"/>
          </p:cNvSpPr>
          <p:nvPr>
            <p:ph type="body" sz="quarter" idx="25"/>
          </p:nvPr>
        </p:nvSpPr>
        <p:spPr>
          <a:xfrm>
            <a:off x="3281688" y="3076635"/>
            <a:ext cx="3750858" cy="504531"/>
          </a:xfrm>
          <a:prstGeom prst="rect">
            <a:avLst/>
          </a:prstGeom>
        </p:spPr>
        <p:txBody>
          <a:bodyPr lIns="45699" tIns="45699" rIns="45699" bIns="45699"/>
          <a:lstStyle/>
          <a:p>
            <a:pPr marL="228600">
              <a:defRPr sz="1300" b="0"/>
            </a:pPr>
            <a:endParaRPr/>
          </a:p>
        </p:txBody>
      </p:sp>
      <p:sp>
        <p:nvSpPr>
          <p:cNvPr id="169" name="Google Shape;67;p16"/>
          <p:cNvSpPr txBox="1">
            <a:spLocks noGrp="1"/>
          </p:cNvSpPr>
          <p:nvPr>
            <p:ph type="body" sz="quarter" idx="26"/>
          </p:nvPr>
        </p:nvSpPr>
        <p:spPr>
          <a:xfrm>
            <a:off x="7503551" y="2724846"/>
            <a:ext cx="4208059" cy="898746"/>
          </a:xfrm>
          <a:prstGeom prst="rect">
            <a:avLst/>
          </a:prstGeom>
        </p:spPr>
        <p:txBody>
          <a:bodyPr lIns="45699" tIns="45699" rIns="45699" bIns="45699"/>
          <a:lstStyle/>
          <a:p>
            <a:pPr marL="228600">
              <a:defRPr sz="1300">
                <a:solidFill>
                  <a:schemeClr val="accent3"/>
                </a:solidFill>
              </a:defRPr>
            </a:pPr>
            <a:endParaRPr/>
          </a:p>
        </p:txBody>
      </p:sp>
      <p:sp>
        <p:nvSpPr>
          <p:cNvPr id="170" name="Google Shape;68;p16"/>
          <p:cNvSpPr txBox="1">
            <a:spLocks noGrp="1"/>
          </p:cNvSpPr>
          <p:nvPr>
            <p:ph type="body" sz="quarter" idx="27"/>
          </p:nvPr>
        </p:nvSpPr>
        <p:spPr>
          <a:xfrm>
            <a:off x="3281688" y="3650608"/>
            <a:ext cx="3750858" cy="329720"/>
          </a:xfrm>
          <a:prstGeom prst="rect">
            <a:avLst/>
          </a:prstGeom>
        </p:spPr>
        <p:txBody>
          <a:bodyPr lIns="45699" tIns="45699" rIns="45699" bIns="45699"/>
          <a:lstStyle/>
          <a:p>
            <a:pPr marL="228600">
              <a:defRPr sz="1300"/>
            </a:pPr>
            <a:endParaRPr/>
          </a:p>
        </p:txBody>
      </p:sp>
      <p:sp>
        <p:nvSpPr>
          <p:cNvPr id="171" name="Google Shape;69;p16"/>
          <p:cNvSpPr txBox="1">
            <a:spLocks noGrp="1"/>
          </p:cNvSpPr>
          <p:nvPr>
            <p:ph type="body" sz="quarter" idx="28"/>
          </p:nvPr>
        </p:nvSpPr>
        <p:spPr>
          <a:xfrm>
            <a:off x="3281688" y="4000232"/>
            <a:ext cx="3750858" cy="504531"/>
          </a:xfrm>
          <a:prstGeom prst="rect">
            <a:avLst/>
          </a:prstGeom>
        </p:spPr>
        <p:txBody>
          <a:bodyPr lIns="45699" tIns="45699" rIns="45699" bIns="45699"/>
          <a:lstStyle/>
          <a:p>
            <a:pPr marL="228600">
              <a:defRPr sz="1300" b="0"/>
            </a:pPr>
            <a:endParaRPr/>
          </a:p>
        </p:txBody>
      </p:sp>
      <p:sp>
        <p:nvSpPr>
          <p:cNvPr id="172" name="Google Shape;70;p16"/>
          <p:cNvSpPr txBox="1">
            <a:spLocks noGrp="1"/>
          </p:cNvSpPr>
          <p:nvPr>
            <p:ph type="body" sz="quarter" idx="29"/>
          </p:nvPr>
        </p:nvSpPr>
        <p:spPr>
          <a:xfrm>
            <a:off x="7503551" y="3666016"/>
            <a:ext cx="4208059" cy="854154"/>
          </a:xfrm>
          <a:prstGeom prst="rect">
            <a:avLst/>
          </a:prstGeom>
        </p:spPr>
        <p:txBody>
          <a:bodyPr lIns="45699" tIns="45699" rIns="45699" bIns="45699"/>
          <a:lstStyle/>
          <a:p>
            <a:pPr marL="228600">
              <a:defRPr sz="1300">
                <a:solidFill>
                  <a:schemeClr val="accent3"/>
                </a:solidFill>
              </a:defRPr>
            </a:pPr>
            <a:endParaRPr/>
          </a:p>
        </p:txBody>
      </p:sp>
      <p:sp>
        <p:nvSpPr>
          <p:cNvPr id="173" name="Google Shape;71;p16"/>
          <p:cNvSpPr txBox="1">
            <a:spLocks noGrp="1"/>
          </p:cNvSpPr>
          <p:nvPr>
            <p:ph type="body" sz="quarter" idx="30"/>
          </p:nvPr>
        </p:nvSpPr>
        <p:spPr>
          <a:xfrm>
            <a:off x="3281688" y="4571989"/>
            <a:ext cx="3750858" cy="329720"/>
          </a:xfrm>
          <a:prstGeom prst="rect">
            <a:avLst/>
          </a:prstGeom>
        </p:spPr>
        <p:txBody>
          <a:bodyPr lIns="45699" tIns="45699" rIns="45699" bIns="45699"/>
          <a:lstStyle/>
          <a:p>
            <a:pPr marL="228600">
              <a:defRPr sz="1300"/>
            </a:pPr>
            <a:endParaRPr/>
          </a:p>
        </p:txBody>
      </p:sp>
      <p:sp>
        <p:nvSpPr>
          <p:cNvPr id="174" name="Google Shape;72;p16"/>
          <p:cNvSpPr txBox="1">
            <a:spLocks noGrp="1"/>
          </p:cNvSpPr>
          <p:nvPr>
            <p:ph type="body" sz="quarter" idx="31"/>
          </p:nvPr>
        </p:nvSpPr>
        <p:spPr>
          <a:xfrm>
            <a:off x="3281688" y="4921611"/>
            <a:ext cx="3750858" cy="504531"/>
          </a:xfrm>
          <a:prstGeom prst="rect">
            <a:avLst/>
          </a:prstGeom>
        </p:spPr>
        <p:txBody>
          <a:bodyPr lIns="45699" tIns="45699" rIns="45699" bIns="45699"/>
          <a:lstStyle/>
          <a:p>
            <a:pPr marL="228600">
              <a:defRPr sz="1300" b="0"/>
            </a:pPr>
            <a:endParaRPr/>
          </a:p>
        </p:txBody>
      </p:sp>
      <p:sp>
        <p:nvSpPr>
          <p:cNvPr id="175" name="Google Shape;73;p16"/>
          <p:cNvSpPr txBox="1">
            <a:spLocks noGrp="1"/>
          </p:cNvSpPr>
          <p:nvPr>
            <p:ph type="body" sz="quarter" idx="32"/>
          </p:nvPr>
        </p:nvSpPr>
        <p:spPr>
          <a:xfrm>
            <a:off x="3281688" y="5493370"/>
            <a:ext cx="3750858" cy="329720"/>
          </a:xfrm>
          <a:prstGeom prst="rect">
            <a:avLst/>
          </a:prstGeom>
        </p:spPr>
        <p:txBody>
          <a:bodyPr lIns="45699" tIns="45699" rIns="45699" bIns="45699"/>
          <a:lstStyle/>
          <a:p>
            <a:pPr marL="228600">
              <a:defRPr sz="1300"/>
            </a:pPr>
            <a:endParaRPr/>
          </a:p>
        </p:txBody>
      </p:sp>
      <p:sp>
        <p:nvSpPr>
          <p:cNvPr id="176" name="Google Shape;74;p16"/>
          <p:cNvSpPr txBox="1">
            <a:spLocks noGrp="1"/>
          </p:cNvSpPr>
          <p:nvPr>
            <p:ph type="body" sz="quarter" idx="33"/>
          </p:nvPr>
        </p:nvSpPr>
        <p:spPr>
          <a:xfrm>
            <a:off x="3281688" y="5842992"/>
            <a:ext cx="3750858" cy="504531"/>
          </a:xfrm>
          <a:prstGeom prst="rect">
            <a:avLst/>
          </a:prstGeom>
        </p:spPr>
        <p:txBody>
          <a:bodyPr lIns="45699" tIns="45699" rIns="45699" bIns="45699"/>
          <a:lstStyle/>
          <a:p>
            <a:pPr marL="228600">
              <a:defRPr sz="1300" b="0"/>
            </a:pPr>
            <a:endParaRPr/>
          </a:p>
        </p:txBody>
      </p:sp>
      <p:sp>
        <p:nvSpPr>
          <p:cNvPr id="177" name="Google Shape;75;p16"/>
          <p:cNvSpPr txBox="1">
            <a:spLocks noGrp="1"/>
          </p:cNvSpPr>
          <p:nvPr>
            <p:ph type="body" sz="quarter" idx="34"/>
          </p:nvPr>
        </p:nvSpPr>
        <p:spPr>
          <a:xfrm>
            <a:off x="7503551" y="4605022"/>
            <a:ext cx="4208059" cy="854154"/>
          </a:xfrm>
          <a:prstGeom prst="rect">
            <a:avLst/>
          </a:prstGeom>
        </p:spPr>
        <p:txBody>
          <a:bodyPr lIns="45699" tIns="45699" rIns="45699" bIns="45699"/>
          <a:lstStyle/>
          <a:p>
            <a:pPr marL="228600">
              <a:defRPr sz="1300">
                <a:solidFill>
                  <a:schemeClr val="accent3"/>
                </a:solidFill>
              </a:defRPr>
            </a:pPr>
            <a:endParaRPr/>
          </a:p>
        </p:txBody>
      </p:sp>
      <p:sp>
        <p:nvSpPr>
          <p:cNvPr id="178" name="Google Shape;76;p16"/>
          <p:cNvSpPr txBox="1">
            <a:spLocks noGrp="1"/>
          </p:cNvSpPr>
          <p:nvPr>
            <p:ph type="body" sz="quarter" idx="35"/>
          </p:nvPr>
        </p:nvSpPr>
        <p:spPr>
          <a:xfrm>
            <a:off x="7503551" y="5493370"/>
            <a:ext cx="4208059" cy="854154"/>
          </a:xfrm>
          <a:prstGeom prst="rect">
            <a:avLst/>
          </a:prstGeom>
        </p:spPr>
        <p:txBody>
          <a:bodyPr lIns="45699" tIns="45699" rIns="45699" bIns="45699"/>
          <a:lstStyle/>
          <a:p>
            <a:pPr marL="228600">
              <a:defRPr sz="1300">
                <a:solidFill>
                  <a:schemeClr val="accent3"/>
                </a:solidFill>
              </a:defRPr>
            </a:pPr>
            <a:endParaRPr/>
          </a:p>
        </p:txBody>
      </p:sp>
      <p:sp>
        <p:nvSpPr>
          <p:cNvPr id="17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273287" y="2618264"/>
            <a:ext cx="7050156" cy="238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Title Text</a:t>
            </a:r>
          </a:p>
        </p:txBody>
      </p:sp>
      <p:sp>
        <p:nvSpPr>
          <p:cNvPr id="3" name="Body Level One…"/>
          <p:cNvSpPr txBox="1">
            <a:spLocks noGrp="1"/>
          </p:cNvSpPr>
          <p:nvPr>
            <p:ph type="body" idx="1" hasCustomPrompt="1"/>
          </p:nvPr>
        </p:nvSpPr>
        <p:spPr>
          <a:xfrm>
            <a:off x="3273287" y="5930348"/>
            <a:ext cx="7050155" cy="9276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CLICK TO EDIT MASTER SUBTITLE STYLE</a:t>
            </a:r>
          </a:p>
          <a:p>
            <a:pPr lvl="1"/>
            <a:endParaRPr/>
          </a:p>
          <a:p>
            <a:pPr lvl="2"/>
            <a:endParaRPr/>
          </a:p>
          <a:p>
            <a:pPr lvl="3"/>
            <a:endParaRPr/>
          </a:p>
          <a:p>
            <a:pPr lvl="4"/>
            <a:endParaRPr/>
          </a:p>
        </p:txBody>
      </p:sp>
      <p:pic>
        <p:nvPicPr>
          <p:cNvPr id="4" name="Graphic 7" descr="Graphic 7"/>
          <p:cNvPicPr>
            <a:picLocks noChangeAspect="1"/>
          </p:cNvPicPr>
          <p:nvPr/>
        </p:nvPicPr>
        <p:blipFill>
          <a:blip r:embed="rId11"/>
          <a:stretch>
            <a:fillRect/>
          </a:stretch>
        </p:blipFill>
        <p:spPr>
          <a:xfrm>
            <a:off x="475294" y="458787"/>
            <a:ext cx="2334168" cy="683028"/>
          </a:xfrm>
          <a:prstGeom prst="rect">
            <a:avLst/>
          </a:prstGeom>
          <a:ln w="12700">
            <a:miter lim="400000"/>
          </a:ln>
        </p:spPr>
      </p:pic>
      <p:sp>
        <p:nvSpPr>
          <p:cNvPr id="5" name="Slide Number"/>
          <p:cNvSpPr txBox="1">
            <a:spLocks noGrp="1"/>
          </p:cNvSpPr>
          <p:nvPr>
            <p:ph type="sldNum" sz="quarter" idx="2"/>
          </p:nvPr>
        </p:nvSpPr>
        <p:spPr>
          <a:xfrm>
            <a:off x="8407441" y="6199655"/>
            <a:ext cx="330159" cy="313391"/>
          </a:xfrm>
          <a:prstGeom prst="rect">
            <a:avLst/>
          </a:prstGeom>
          <a:ln w="12700">
            <a:miter lim="400000"/>
          </a:ln>
        </p:spPr>
        <p:txBody>
          <a:bodyPr wrap="none" lIns="45718" tIns="45718" rIns="45718" bIns="45718" anchor="ctr">
            <a:spAutoFit/>
          </a:bodyPr>
          <a:lstStyle>
            <a:lvl1pPr algn="r">
              <a:defRPr sz="1600" b="1">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5pPr>
      <a:lvl6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6pPr>
      <a:lvl7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7pPr>
      <a:lvl8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8pPr>
      <a:lvl9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9pPr>
    </p:titleStyle>
    <p:bodyStyle>
      <a:lvl1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1pPr>
      <a:lvl2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2pPr>
      <a:lvl3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3pPr>
      <a:lvl4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4pPr>
      <a:lvl5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5pPr>
      <a:lvl6pPr marL="24892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6pPr>
      <a:lvl7pPr marL="29464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7pPr>
      <a:lvl8pPr marL="34036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8pPr>
      <a:lvl9pPr marL="38608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medium.com/js-dojo/modern-front-end-architecture-103-92dd1cc3f26c"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ctrTitle"/>
          </p:nvPr>
        </p:nvSpPr>
        <p:spPr>
          <a:xfrm>
            <a:off x="3273287" y="2618264"/>
            <a:ext cx="7050155" cy="2387602"/>
          </a:xfrm>
          <a:prstGeom prst="rect">
            <a:avLst/>
          </a:prstGeom>
        </p:spPr>
        <p:txBody>
          <a:bodyPr/>
          <a:lstStyle>
            <a:lvl1pPr defTabSz="740663">
              <a:defRPr sz="4374"/>
            </a:lvl1pPr>
          </a:lstStyle>
          <a:p>
            <a:r>
              <a:t>Front-end programavimas panaudojant HTML / CSS / Bootstrap</a:t>
            </a:r>
          </a:p>
        </p:txBody>
      </p:sp>
      <p:sp>
        <p:nvSpPr>
          <p:cNvPr id="189" name="Text Placeholder 2"/>
          <p:cNvSpPr txBox="1">
            <a:spLocks noGrp="1"/>
          </p:cNvSpPr>
          <p:nvPr>
            <p:ph type="subTitle" sz="quarter" idx="1"/>
          </p:nvPr>
        </p:nvSpPr>
        <p:spPr>
          <a:xfrm>
            <a:off x="3273287" y="5930348"/>
            <a:ext cx="7050155" cy="927654"/>
          </a:xfrm>
          <a:prstGeom prst="rect">
            <a:avLst/>
          </a:prstGeom>
        </p:spPr>
        <p:txBody>
          <a:bodyPr/>
          <a:lstStyle/>
          <a:p>
            <a:r>
              <a:t>INTRO</a:t>
            </a:r>
          </a:p>
        </p:txBody>
      </p:sp>
      <p:sp>
        <p:nvSpPr>
          <p:cNvPr id="190" name="Text Placeholder 3"/>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Pavel Sucharev</a:t>
            </a:r>
          </a:p>
        </p:txBody>
      </p:sp>
      <p:sp>
        <p:nvSpPr>
          <p:cNvPr id="191" name="Google Shape;102;p1"/>
          <p:cNvSpPr txBox="1"/>
          <p:nvPr/>
        </p:nvSpPr>
        <p:spPr>
          <a:xfrm>
            <a:off x="495617" y="5930346"/>
            <a:ext cx="2267488" cy="3133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600" b="1">
                <a:latin typeface="+mn-lt"/>
                <a:ea typeface="+mn-ea"/>
                <a:cs typeface="+mn-cs"/>
                <a:sym typeface="Arial"/>
              </a:defRPr>
            </a:lvl1pPr>
          </a:lstStyle>
          <a:p>
            <a:r>
              <a:t>2022</a:t>
            </a:r>
          </a:p>
        </p:txBody>
      </p:sp>
      <p:pic>
        <p:nvPicPr>
          <p:cNvPr id="192" name="Google Shape;106;p1" descr="Google Shape;106;p1"/>
          <p:cNvPicPr>
            <a:picLocks noGrp="1" noChangeAspect="1"/>
          </p:cNvPicPr>
          <p:nvPr>
            <p:ph type="pic" idx="22"/>
          </p:nvPr>
        </p:nvPicPr>
        <p:blipFill>
          <a:blip r:embed="rId2"/>
          <a:stretch>
            <a:fillRect/>
          </a:stretch>
        </p:blipFill>
        <p:spPr>
          <a:xfrm>
            <a:off x="10323513" y="458787"/>
            <a:ext cx="1377951" cy="1377951"/>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Google Shape;181;gd53dc324ea_1_55"/>
          <p:cNvSpPr txBox="1">
            <a:spLocks noGrp="1"/>
          </p:cNvSpPr>
          <p:nvPr>
            <p:ph type="body" sz="quarter" idx="1"/>
          </p:nvPr>
        </p:nvSpPr>
        <p:spPr>
          <a:xfrm>
            <a:off x="480389" y="460649"/>
            <a:ext cx="5615613" cy="453750"/>
          </a:xfrm>
          <a:prstGeom prst="rect">
            <a:avLst/>
          </a:prstGeom>
        </p:spPr>
        <p:txBody>
          <a:bodyPr lIns="45699" tIns="45699" rIns="45699" bIns="45699"/>
          <a:lstStyle>
            <a:lvl1pPr>
              <a:spcBef>
                <a:spcPts val="0"/>
              </a:spcBef>
            </a:lvl1pPr>
          </a:lstStyle>
          <a:p>
            <a:r>
              <a:t>Front-end programavimas panaudojant HTML / CSS / Bootstrap</a:t>
            </a:r>
          </a:p>
        </p:txBody>
      </p:sp>
      <p:pic>
        <p:nvPicPr>
          <p:cNvPr id="243" name="Google Shape;183;gd53dc324ea_1_55" descr="Google Shape;183;gd53dc324ea_1_55"/>
          <p:cNvPicPr>
            <a:picLocks noGrp="1" noChangeAspect="1"/>
          </p:cNvPicPr>
          <p:nvPr>
            <p:ph type="pic" idx="24"/>
          </p:nvPr>
        </p:nvPicPr>
        <p:blipFill>
          <a:blip r:embed="rId2"/>
          <a:srcRect l="17159" r="17159"/>
          <a:stretch>
            <a:fillRect/>
          </a:stretch>
        </p:blipFill>
        <p:spPr>
          <a:xfrm>
            <a:off x="1044574" y="1674813"/>
            <a:ext cx="3925889" cy="3987801"/>
          </a:xfrm>
          <a:prstGeom prst="rect">
            <a:avLst/>
          </a:prstGeom>
        </p:spPr>
      </p:pic>
      <p:sp>
        <p:nvSpPr>
          <p:cNvPr id="244" name="Text Placeholder 2"/>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defTabSz="676655">
              <a:lnSpc>
                <a:spcPct val="115000"/>
              </a:lnSpc>
              <a:spcBef>
                <a:spcPts val="0"/>
              </a:spcBef>
              <a:defRPr sz="1036" i="1"/>
            </a:pPr>
            <a:r>
              <a:t>Įsivaizduokime, kad internetas </a:t>
            </a:r>
          </a:p>
          <a:p>
            <a:pPr defTabSz="676655">
              <a:lnSpc>
                <a:spcPct val="115000"/>
              </a:lnSpc>
              <a:spcBef>
                <a:spcPts val="0"/>
              </a:spcBef>
              <a:defRPr sz="1036" i="1"/>
            </a:pPr>
            <a:r>
              <a:t>yra kelias.  Viename kelio gale yra </a:t>
            </a:r>
          </a:p>
          <a:p>
            <a:pPr defTabSz="676655">
              <a:lnSpc>
                <a:spcPct val="115000"/>
              </a:lnSpc>
              <a:spcBef>
                <a:spcPts val="0"/>
              </a:spcBef>
              <a:defRPr sz="1036" i="1"/>
            </a:pPr>
            <a:r>
              <a:t>klientas, kuris yra kaip jūsų namas. </a:t>
            </a:r>
          </a:p>
          <a:p>
            <a:pPr defTabSz="676655">
              <a:lnSpc>
                <a:spcPct val="115000"/>
              </a:lnSpc>
              <a:spcBef>
                <a:spcPts val="0"/>
              </a:spcBef>
              <a:defRPr sz="1036" i="1"/>
            </a:pPr>
            <a:r>
              <a:t>Kitame kelio gale yra serveris, kuris yra </a:t>
            </a:r>
          </a:p>
          <a:p>
            <a:pPr defTabSz="676655">
              <a:lnSpc>
                <a:spcPct val="115000"/>
              </a:lnSpc>
              <a:spcBef>
                <a:spcPts val="0"/>
              </a:spcBef>
              <a:defRPr sz="1036" i="1"/>
            </a:pPr>
            <a:r>
              <a:t>parduotuvė, kurioje norite ką nors nusipirkti.</a:t>
            </a:r>
          </a:p>
        </p:txBody>
      </p:sp>
      <p:sp>
        <p:nvSpPr>
          <p:cNvPr id="245" name="Title 6"/>
          <p:cNvSpPr txBox="1">
            <a:spLocks noGrp="1"/>
          </p:cNvSpPr>
          <p:nvPr>
            <p:ph type="title"/>
          </p:nvPr>
        </p:nvSpPr>
        <p:spPr>
          <a:xfrm>
            <a:off x="6557681" y="1371705"/>
            <a:ext cx="5153929" cy="1365253"/>
          </a:xfrm>
          <a:prstGeom prst="rect">
            <a:avLst/>
          </a:prstGeom>
        </p:spPr>
        <p:txBody>
          <a:bodyPr/>
          <a:lstStyle/>
          <a:p>
            <a:pPr defTabSz="877823">
              <a:defRPr sz="3072"/>
            </a:pPr>
            <a:r>
              <a:t>Kaip veikia internetas?</a:t>
            </a:r>
            <a:br/>
            <a:br/>
            <a:r>
              <a:rPr sz="2304"/>
              <a:t>Klientai ir serveriai</a:t>
            </a:r>
            <a:br>
              <a:rPr sz="2304"/>
            </a:br>
            <a:r>
              <a:rPr sz="1152" b="0"/>
              <a:t>(pavyzdys iš realaus gyvenimo)</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Google Shape;188;gd53dc324ea_1_63"/>
          <p:cNvSpPr txBox="1">
            <a:spLocks noGrp="1"/>
          </p:cNvSpPr>
          <p:nvPr>
            <p:ph type="title"/>
          </p:nvPr>
        </p:nvSpPr>
        <p:spPr>
          <a:xfrm>
            <a:off x="480400" y="1371699"/>
            <a:ext cx="10800900" cy="1300201"/>
          </a:xfrm>
          <a:prstGeom prst="rect">
            <a:avLst/>
          </a:prstGeom>
        </p:spPr>
        <p:txBody>
          <a:bodyPr/>
          <a:lstStyle/>
          <a:p>
            <a:pPr defTabSz="393192">
              <a:lnSpc>
                <a:spcPct val="100000"/>
              </a:lnSpc>
              <a:defRPr sz="1376"/>
            </a:pPr>
            <a:r>
              <a:t>Kaip veikia internetas?</a:t>
            </a:r>
          </a:p>
          <a:p>
            <a:pPr defTabSz="393192">
              <a:lnSpc>
                <a:spcPct val="100000"/>
              </a:lnSpc>
              <a:defRPr sz="1376"/>
            </a:pPr>
            <a:endParaRPr/>
          </a:p>
          <a:p>
            <a:pPr defTabSz="393192">
              <a:lnSpc>
                <a:spcPct val="100000"/>
              </a:lnSpc>
              <a:defRPr sz="1376"/>
            </a:pPr>
            <a:endParaRPr/>
          </a:p>
          <a:p>
            <a:pPr defTabSz="393192">
              <a:lnSpc>
                <a:spcPct val="100000"/>
              </a:lnSpc>
              <a:defRPr sz="1376"/>
            </a:pPr>
            <a:endParaRPr/>
          </a:p>
          <a:p>
            <a:pPr defTabSz="393192">
              <a:lnSpc>
                <a:spcPct val="100000"/>
              </a:lnSpc>
              <a:defRPr sz="1376"/>
            </a:pPr>
            <a:endParaRPr/>
          </a:p>
        </p:txBody>
      </p:sp>
      <p:sp>
        <p:nvSpPr>
          <p:cNvPr id="248" name="Google Shape;189;gd53dc324ea_1_63"/>
          <p:cNvSpPr txBox="1">
            <a:spLocks noGrp="1"/>
          </p:cNvSpPr>
          <p:nvPr>
            <p:ph type="body" sz="quarter" idx="1"/>
          </p:nvPr>
        </p:nvSpPr>
        <p:spPr>
          <a:xfrm>
            <a:off x="480390" y="460649"/>
            <a:ext cx="5615611" cy="453750"/>
          </a:xfrm>
          <a:prstGeom prst="rect">
            <a:avLst/>
          </a:prstGeom>
        </p:spPr>
        <p:txBody>
          <a:bodyPr/>
          <a:lstStyle>
            <a:lvl1pPr marL="0">
              <a:spcBef>
                <a:spcPts val="0"/>
              </a:spcBef>
            </a:lvl1pPr>
          </a:lstStyle>
          <a:p>
            <a:r>
              <a:t>Front-end programavimas panaudojant HTML / CSS / Bootstrap</a:t>
            </a:r>
          </a:p>
        </p:txBody>
      </p:sp>
      <p:sp>
        <p:nvSpPr>
          <p:cNvPr id="249" name="Google Shape;190;gd53dc324ea_1_63"/>
          <p:cNvSpPr txBox="1">
            <a:spLocks noGrp="1"/>
          </p:cNvSpPr>
          <p:nvPr>
            <p:ph type="body" idx="21"/>
          </p:nvPr>
        </p:nvSpPr>
        <p:spPr>
          <a:xfrm>
            <a:off x="480400" y="2671875"/>
            <a:ext cx="10859100" cy="5067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gn="ctr">
              <a:lnSpc>
                <a:spcPct val="115000"/>
              </a:lnSpc>
              <a:spcBef>
                <a:spcPts val="0"/>
              </a:spcBef>
              <a:defRPr sz="2400"/>
            </a:pPr>
            <a:r>
              <a:t>Kitos svarbios sąvokos</a:t>
            </a:r>
          </a:p>
          <a:p>
            <a:pPr>
              <a:lnSpc>
                <a:spcPct val="115000"/>
              </a:lnSpc>
              <a:spcBef>
                <a:spcPts val="0"/>
              </a:spcBef>
              <a:defRPr sz="1300" b="0"/>
            </a:pPr>
            <a:endParaRPr sz="2400" b="1"/>
          </a:p>
          <a:p>
            <a:pPr>
              <a:lnSpc>
                <a:spcPct val="115000"/>
              </a:lnSpc>
              <a:spcBef>
                <a:spcPts val="0"/>
              </a:spcBef>
              <a:defRPr sz="1300" b="0"/>
            </a:pPr>
            <a:r>
              <a:t>Be kliento ir serverio, mes taip pat turime suprasti kas yra (1):</a:t>
            </a:r>
          </a:p>
          <a:p>
            <a:pPr marL="457200" indent="-317500">
              <a:lnSpc>
                <a:spcPct val="115000"/>
              </a:lnSpc>
              <a:spcBef>
                <a:spcPts val="0"/>
              </a:spcBef>
              <a:buClr>
                <a:srgbClr val="000000"/>
              </a:buClr>
              <a:buSzPts val="1400"/>
              <a:buFont typeface="Helvetica"/>
              <a:buChar char="-"/>
              <a:defRPr sz="1400"/>
            </a:pPr>
            <a:r>
              <a:t>Interneto ryšys: </a:t>
            </a:r>
            <a:r>
              <a:rPr b="0"/>
              <a:t>leidžia siųsti ir gauti duomenis žiniatinklyje. </a:t>
            </a:r>
            <a:r>
              <a:rPr b="0" i="1"/>
              <a:t>Tai iš esmės kaip gatvė tarp jūsų namo ir parduotuvės.</a:t>
            </a:r>
            <a:endParaRPr i="1"/>
          </a:p>
          <a:p>
            <a:pPr marL="457200" indent="-317500">
              <a:lnSpc>
                <a:spcPct val="115000"/>
              </a:lnSpc>
              <a:spcBef>
                <a:spcPts val="0"/>
              </a:spcBef>
              <a:buClr>
                <a:srgbClr val="000000"/>
              </a:buClr>
              <a:buSzPts val="1400"/>
              <a:buFont typeface="Helvetica"/>
              <a:buChar char="-"/>
              <a:defRPr sz="1400"/>
            </a:pPr>
            <a:r>
              <a:t>TCP/IP: Transmission Control Protocol and Internet Protocol</a:t>
            </a:r>
            <a:r>
              <a:rPr b="0"/>
              <a:t> (perdavimo valdymo protokolas ir interneto protokolas) yra ryšio protokolai, apibrėžiantys, kaip duomenys turėtų keliauti internete. </a:t>
            </a:r>
            <a:r>
              <a:rPr b="0" i="1"/>
              <a:t>Tai yra kaip transporto mechanizmai, leidžiantys atlikti užsakymą, nueiti į parduotuvę ir nusipirkti jūsų prekių. Mūsų pavyzdyje tai panašu į automobilį ar dviratį (ar šiaip ar taip, jūs galite apvažiuoti).</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Google Shape;195;gd53dc324ea_1_70"/>
          <p:cNvSpPr txBox="1">
            <a:spLocks noGrp="1"/>
          </p:cNvSpPr>
          <p:nvPr>
            <p:ph type="title"/>
          </p:nvPr>
        </p:nvSpPr>
        <p:spPr>
          <a:xfrm>
            <a:off x="480400" y="1371699"/>
            <a:ext cx="10800900" cy="1300201"/>
          </a:xfrm>
          <a:prstGeom prst="rect">
            <a:avLst/>
          </a:prstGeom>
        </p:spPr>
        <p:txBody>
          <a:bodyPr/>
          <a:lstStyle/>
          <a:p>
            <a:pPr defTabSz="393192">
              <a:lnSpc>
                <a:spcPct val="100000"/>
              </a:lnSpc>
              <a:defRPr sz="1376"/>
            </a:pPr>
            <a:r>
              <a:t>Kaip veikia internetas?</a:t>
            </a:r>
          </a:p>
          <a:p>
            <a:pPr defTabSz="393192">
              <a:lnSpc>
                <a:spcPct val="100000"/>
              </a:lnSpc>
              <a:defRPr sz="1376"/>
            </a:pPr>
            <a:endParaRPr/>
          </a:p>
          <a:p>
            <a:pPr defTabSz="393192">
              <a:lnSpc>
                <a:spcPct val="100000"/>
              </a:lnSpc>
              <a:defRPr sz="1376"/>
            </a:pPr>
            <a:endParaRPr/>
          </a:p>
          <a:p>
            <a:pPr defTabSz="393192">
              <a:lnSpc>
                <a:spcPct val="100000"/>
              </a:lnSpc>
              <a:defRPr sz="1376"/>
            </a:pPr>
            <a:endParaRPr/>
          </a:p>
          <a:p>
            <a:pPr defTabSz="393192">
              <a:lnSpc>
                <a:spcPct val="100000"/>
              </a:lnSpc>
              <a:defRPr sz="1376"/>
            </a:pPr>
            <a:endParaRPr/>
          </a:p>
        </p:txBody>
      </p:sp>
      <p:sp>
        <p:nvSpPr>
          <p:cNvPr id="252" name="Google Shape;196;gd53dc324ea_1_70"/>
          <p:cNvSpPr txBox="1">
            <a:spLocks noGrp="1"/>
          </p:cNvSpPr>
          <p:nvPr>
            <p:ph type="body" sz="quarter" idx="1"/>
          </p:nvPr>
        </p:nvSpPr>
        <p:spPr>
          <a:xfrm>
            <a:off x="480390" y="460649"/>
            <a:ext cx="5615611" cy="453750"/>
          </a:xfrm>
          <a:prstGeom prst="rect">
            <a:avLst/>
          </a:prstGeom>
        </p:spPr>
        <p:txBody>
          <a:bodyPr/>
          <a:lstStyle>
            <a:lvl1pPr marL="0">
              <a:spcBef>
                <a:spcPts val="0"/>
              </a:spcBef>
            </a:lvl1pPr>
          </a:lstStyle>
          <a:p>
            <a:r>
              <a:t>Front-end programavimas panaudojant HTML / CSS / Bootstrap</a:t>
            </a:r>
          </a:p>
        </p:txBody>
      </p:sp>
      <p:sp>
        <p:nvSpPr>
          <p:cNvPr id="253" name="Google Shape;197;gd53dc324ea_1_70"/>
          <p:cNvSpPr txBox="1">
            <a:spLocks noGrp="1"/>
          </p:cNvSpPr>
          <p:nvPr>
            <p:ph type="body" idx="21"/>
          </p:nvPr>
        </p:nvSpPr>
        <p:spPr>
          <a:xfrm>
            <a:off x="480400" y="2671875"/>
            <a:ext cx="10859100" cy="5067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gn="ctr">
              <a:lnSpc>
                <a:spcPct val="115000"/>
              </a:lnSpc>
              <a:spcBef>
                <a:spcPts val="0"/>
              </a:spcBef>
              <a:defRPr sz="2400"/>
            </a:pPr>
            <a:r>
              <a:t>Kitos svarbios sąvokos</a:t>
            </a:r>
          </a:p>
          <a:p>
            <a:pPr>
              <a:lnSpc>
                <a:spcPct val="115000"/>
              </a:lnSpc>
              <a:spcBef>
                <a:spcPts val="0"/>
              </a:spcBef>
              <a:defRPr sz="1300" b="0"/>
            </a:pPr>
            <a:endParaRPr sz="2400" b="1"/>
          </a:p>
          <a:p>
            <a:pPr>
              <a:lnSpc>
                <a:spcPct val="115000"/>
              </a:lnSpc>
              <a:spcBef>
                <a:spcPts val="0"/>
              </a:spcBef>
              <a:defRPr sz="1300" b="0"/>
            </a:pPr>
            <a:r>
              <a:t>Be kliento ir serverio, mes taip pat turime suprasti kas yra (2):</a:t>
            </a:r>
          </a:p>
          <a:p>
            <a:pPr marL="457200" indent="-317500">
              <a:lnSpc>
                <a:spcPct val="115000"/>
              </a:lnSpc>
              <a:spcBef>
                <a:spcPts val="0"/>
              </a:spcBef>
              <a:buClr>
                <a:srgbClr val="000000"/>
              </a:buClr>
              <a:buSzPts val="1400"/>
              <a:buFont typeface="Helvetica"/>
              <a:buChar char="-"/>
              <a:defRPr sz="1400"/>
            </a:pPr>
            <a:r>
              <a:t>DNS: Domain Name Servers</a:t>
            </a:r>
            <a:r>
              <a:rPr b="0"/>
              <a:t> (domenų vardų serveriai) yra tarsi svetainių adresų knyga. Kai įvedate žiniatinklio adresą į savo naršyklę, naršyklė ieško DNS, kad rastų tikrąjį svetainės adresą, kol ji gali nuskaityti svetainę. Naršyklė turi išsiaiškinti, kuriame serveryje gyvena svetainė, kad galėtų siųsti HTTP pranešimus į reikiamą vietą (žr. Toliau). </a:t>
            </a:r>
            <a:r>
              <a:rPr b="0" i="1"/>
              <a:t>Tai panašu į parduotuvės adreso paiešką, kad galėtumėte jį pasiekti.</a:t>
            </a:r>
            <a:endParaRPr i="1"/>
          </a:p>
          <a:p>
            <a:pPr marL="457200" indent="-317500">
              <a:lnSpc>
                <a:spcPct val="115000"/>
              </a:lnSpc>
              <a:spcBef>
                <a:spcPts val="0"/>
              </a:spcBef>
              <a:buClr>
                <a:srgbClr val="000000"/>
              </a:buClr>
              <a:buSzPts val="1400"/>
              <a:buFont typeface="Helvetica"/>
              <a:buChar char="-"/>
              <a:defRPr sz="1400"/>
            </a:pPr>
            <a:r>
              <a:t>HTTP: Hypertext Transfer Protocol </a:t>
            </a:r>
            <a:r>
              <a:rPr b="0"/>
              <a:t>(hiperteksto perkėlimo protokolas) yra programos protokolas, apibrėžiantis kalbą, kuria klientai ir serveriai gali kalbėtis tarpusavyje. </a:t>
            </a:r>
            <a:r>
              <a:rPr b="0" i="1"/>
              <a:t>Tai panašu į kalbą, kuria naudojatės užsakydami prekes.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Google Shape;202;gd53dc324ea_1_76"/>
          <p:cNvSpPr txBox="1">
            <a:spLocks noGrp="1"/>
          </p:cNvSpPr>
          <p:nvPr>
            <p:ph type="title"/>
          </p:nvPr>
        </p:nvSpPr>
        <p:spPr>
          <a:xfrm>
            <a:off x="480400" y="1371699"/>
            <a:ext cx="10800900" cy="1300201"/>
          </a:xfrm>
          <a:prstGeom prst="rect">
            <a:avLst/>
          </a:prstGeom>
        </p:spPr>
        <p:txBody>
          <a:bodyPr/>
          <a:lstStyle/>
          <a:p>
            <a:pPr defTabSz="393192">
              <a:lnSpc>
                <a:spcPct val="100000"/>
              </a:lnSpc>
              <a:defRPr sz="1376"/>
            </a:pPr>
            <a:r>
              <a:t>Kaip veikia internetas?</a:t>
            </a:r>
          </a:p>
          <a:p>
            <a:pPr defTabSz="393192">
              <a:lnSpc>
                <a:spcPct val="100000"/>
              </a:lnSpc>
              <a:defRPr sz="1376"/>
            </a:pPr>
            <a:endParaRPr/>
          </a:p>
          <a:p>
            <a:pPr defTabSz="393192">
              <a:lnSpc>
                <a:spcPct val="100000"/>
              </a:lnSpc>
              <a:defRPr sz="1376"/>
            </a:pPr>
            <a:endParaRPr/>
          </a:p>
          <a:p>
            <a:pPr defTabSz="393192">
              <a:lnSpc>
                <a:spcPct val="100000"/>
              </a:lnSpc>
              <a:defRPr sz="1376"/>
            </a:pPr>
            <a:endParaRPr/>
          </a:p>
          <a:p>
            <a:pPr defTabSz="393192">
              <a:lnSpc>
                <a:spcPct val="100000"/>
              </a:lnSpc>
              <a:defRPr sz="1376"/>
            </a:pPr>
            <a:endParaRPr/>
          </a:p>
        </p:txBody>
      </p:sp>
      <p:sp>
        <p:nvSpPr>
          <p:cNvPr id="256" name="Google Shape;203;gd53dc324ea_1_76"/>
          <p:cNvSpPr txBox="1">
            <a:spLocks noGrp="1"/>
          </p:cNvSpPr>
          <p:nvPr>
            <p:ph type="body" sz="quarter" idx="1"/>
          </p:nvPr>
        </p:nvSpPr>
        <p:spPr>
          <a:xfrm>
            <a:off x="480390" y="460649"/>
            <a:ext cx="5615611" cy="453750"/>
          </a:xfrm>
          <a:prstGeom prst="rect">
            <a:avLst/>
          </a:prstGeom>
        </p:spPr>
        <p:txBody>
          <a:bodyPr/>
          <a:lstStyle>
            <a:lvl1pPr marL="0">
              <a:spcBef>
                <a:spcPts val="0"/>
              </a:spcBef>
            </a:lvl1pPr>
          </a:lstStyle>
          <a:p>
            <a:r>
              <a:t>Front-end programavimas panaudojant HTML / CSS / Bootstrap</a:t>
            </a:r>
          </a:p>
        </p:txBody>
      </p:sp>
      <p:sp>
        <p:nvSpPr>
          <p:cNvPr id="257" name="Google Shape;204;gd53dc324ea_1_76"/>
          <p:cNvSpPr txBox="1">
            <a:spLocks noGrp="1"/>
          </p:cNvSpPr>
          <p:nvPr>
            <p:ph type="body" idx="21"/>
          </p:nvPr>
        </p:nvSpPr>
        <p:spPr>
          <a:xfrm>
            <a:off x="480400" y="2671875"/>
            <a:ext cx="10859100" cy="5067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gn="ctr">
              <a:lnSpc>
                <a:spcPct val="115000"/>
              </a:lnSpc>
              <a:spcBef>
                <a:spcPts val="0"/>
              </a:spcBef>
              <a:defRPr sz="2400"/>
            </a:pPr>
            <a:r>
              <a:t>Kitos svarbios sąvokos</a:t>
            </a:r>
          </a:p>
          <a:p>
            <a:pPr>
              <a:lnSpc>
                <a:spcPct val="115000"/>
              </a:lnSpc>
              <a:spcBef>
                <a:spcPts val="0"/>
              </a:spcBef>
              <a:defRPr sz="1300" b="0"/>
            </a:pPr>
            <a:endParaRPr sz="2400" b="1"/>
          </a:p>
          <a:p>
            <a:pPr>
              <a:lnSpc>
                <a:spcPct val="115000"/>
              </a:lnSpc>
              <a:spcBef>
                <a:spcPts val="0"/>
              </a:spcBef>
              <a:defRPr sz="1300" b="0"/>
            </a:pPr>
            <a:r>
              <a:t>Be kliento ir serverio, mes taip pat turime suprasti kas yra (3):</a:t>
            </a:r>
          </a:p>
          <a:p>
            <a:pPr marL="457200" indent="-317500">
              <a:lnSpc>
                <a:spcPct val="115000"/>
              </a:lnSpc>
              <a:spcBef>
                <a:spcPts val="0"/>
              </a:spcBef>
              <a:buClr>
                <a:srgbClr val="000000"/>
              </a:buClr>
              <a:buSzPts val="1400"/>
              <a:buFont typeface="Helvetica"/>
              <a:buChar char="-"/>
              <a:defRPr sz="1400"/>
            </a:pPr>
            <a:r>
              <a:t>Component files (komponentinės bylos):</a:t>
            </a:r>
            <a:r>
              <a:rPr b="0"/>
              <a:t> svetainę sudaro daugybė skirtingų bylų, kurios yra panašios į skirtingas prekių dalis, kurias perkate iš parduotuvės. </a:t>
            </a:r>
            <a:r>
              <a:rPr b="0" u="sng"/>
              <a:t>Šie failai yra dviejų pagrindinių tipų:</a:t>
            </a:r>
            <a:endParaRPr u="sng"/>
          </a:p>
          <a:p>
            <a:pPr marL="914400" lvl="1" indent="-317500">
              <a:lnSpc>
                <a:spcPct val="115000"/>
              </a:lnSpc>
              <a:spcBef>
                <a:spcPts val="0"/>
              </a:spcBef>
              <a:buClr>
                <a:srgbClr val="000000"/>
              </a:buClr>
              <a:buSzPts val="1400"/>
              <a:buFont typeface="Helvetica"/>
              <a:buChar char="-"/>
              <a:defRPr sz="1400"/>
            </a:pPr>
            <a:r>
              <a:t>Code files (kodo failai):</a:t>
            </a:r>
            <a:r>
              <a:rPr b="0"/>
              <a:t> Svetainės pirmiausia kuriamos iš HTML, CSS ir „JavaScript“, tačiau šiek tiek vėliau susipažinsite su kitomis technologijomis.</a:t>
            </a:r>
          </a:p>
          <a:p>
            <a:pPr marL="914400" lvl="1" indent="-317500">
              <a:lnSpc>
                <a:spcPct val="115000"/>
              </a:lnSpc>
              <a:spcBef>
                <a:spcPts val="0"/>
              </a:spcBef>
              <a:buClr>
                <a:srgbClr val="000000"/>
              </a:buClr>
              <a:buSzPts val="1400"/>
              <a:buFont typeface="Helvetica"/>
              <a:buChar char="-"/>
              <a:defRPr sz="1400"/>
            </a:pPr>
            <a:r>
              <a:t>Assets (turtas):</a:t>
            </a:r>
            <a:r>
              <a:rPr b="0"/>
              <a:t> tai bendras visų kitų svetainę sudarančių dalykų, tokių kaip vaizdai, muzika, vaizdo įrašai, „Word“ dokumentai ir PDF, pavadinimas.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Google Shape;209;gd53dc324ea_1_90"/>
          <p:cNvSpPr txBox="1">
            <a:spLocks noGrp="1"/>
          </p:cNvSpPr>
          <p:nvPr>
            <p:ph type="title"/>
          </p:nvPr>
        </p:nvSpPr>
        <p:spPr>
          <a:xfrm>
            <a:off x="480400" y="1371699"/>
            <a:ext cx="10800900" cy="1300201"/>
          </a:xfrm>
          <a:prstGeom prst="rect">
            <a:avLst/>
          </a:prstGeom>
        </p:spPr>
        <p:txBody>
          <a:bodyPr/>
          <a:lstStyle/>
          <a:p>
            <a:pPr defTabSz="393192">
              <a:lnSpc>
                <a:spcPct val="100000"/>
              </a:lnSpc>
              <a:defRPr sz="1376"/>
            </a:pPr>
            <a:r>
              <a:t>Kaip veikia internetas?</a:t>
            </a:r>
          </a:p>
          <a:p>
            <a:pPr defTabSz="393192">
              <a:lnSpc>
                <a:spcPct val="100000"/>
              </a:lnSpc>
              <a:defRPr sz="1376"/>
            </a:pPr>
            <a:endParaRPr/>
          </a:p>
          <a:p>
            <a:pPr defTabSz="393192">
              <a:lnSpc>
                <a:spcPct val="100000"/>
              </a:lnSpc>
              <a:defRPr sz="1376"/>
            </a:pPr>
            <a:endParaRPr/>
          </a:p>
          <a:p>
            <a:pPr defTabSz="393192">
              <a:lnSpc>
                <a:spcPct val="100000"/>
              </a:lnSpc>
              <a:defRPr sz="1376"/>
            </a:pPr>
            <a:endParaRPr/>
          </a:p>
          <a:p>
            <a:pPr defTabSz="393192">
              <a:lnSpc>
                <a:spcPct val="100000"/>
              </a:lnSpc>
              <a:defRPr sz="1376"/>
            </a:pPr>
            <a:endParaRPr/>
          </a:p>
        </p:txBody>
      </p:sp>
      <p:sp>
        <p:nvSpPr>
          <p:cNvPr id="260" name="Google Shape;210;gd53dc324ea_1_90"/>
          <p:cNvSpPr txBox="1">
            <a:spLocks noGrp="1"/>
          </p:cNvSpPr>
          <p:nvPr>
            <p:ph type="body" sz="quarter" idx="1"/>
          </p:nvPr>
        </p:nvSpPr>
        <p:spPr>
          <a:xfrm>
            <a:off x="480390" y="460649"/>
            <a:ext cx="5615611" cy="453750"/>
          </a:xfrm>
          <a:prstGeom prst="rect">
            <a:avLst/>
          </a:prstGeom>
        </p:spPr>
        <p:txBody>
          <a:bodyPr/>
          <a:lstStyle>
            <a:lvl1pPr marL="0">
              <a:spcBef>
                <a:spcPts val="0"/>
              </a:spcBef>
            </a:lvl1pPr>
          </a:lstStyle>
          <a:p>
            <a:r>
              <a:t>Front-end programavimas panaudojant HTML / CSS / Bootstrap</a:t>
            </a:r>
          </a:p>
        </p:txBody>
      </p:sp>
      <p:pic>
        <p:nvPicPr>
          <p:cNvPr id="261" name="Google Shape;212;gd53dc324ea_1_90" descr="Google Shape;212;gd53dc324ea_1_90"/>
          <p:cNvPicPr>
            <a:picLocks noChangeAspect="1"/>
          </p:cNvPicPr>
          <p:nvPr/>
        </p:nvPicPr>
        <p:blipFill>
          <a:blip r:embed="rId2"/>
          <a:stretch>
            <a:fillRect/>
          </a:stretch>
        </p:blipFill>
        <p:spPr>
          <a:xfrm>
            <a:off x="2714000" y="2434156"/>
            <a:ext cx="6764002" cy="372865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Google Shape;217;gd53dc324ea_1_82"/>
          <p:cNvSpPr txBox="1">
            <a:spLocks noGrp="1"/>
          </p:cNvSpPr>
          <p:nvPr>
            <p:ph type="title"/>
          </p:nvPr>
        </p:nvSpPr>
        <p:spPr>
          <a:xfrm>
            <a:off x="480400" y="1371699"/>
            <a:ext cx="10800900" cy="1300201"/>
          </a:xfrm>
          <a:prstGeom prst="rect">
            <a:avLst/>
          </a:prstGeom>
        </p:spPr>
        <p:txBody>
          <a:bodyPr/>
          <a:lstStyle/>
          <a:p>
            <a:pPr defTabSz="804672">
              <a:lnSpc>
                <a:spcPct val="100000"/>
              </a:lnSpc>
              <a:defRPr sz="2816"/>
            </a:pPr>
            <a:r>
              <a:t>Front-end failų architektūra</a:t>
            </a:r>
          </a:p>
          <a:p>
            <a:pPr defTabSz="804672">
              <a:lnSpc>
                <a:spcPct val="100000"/>
              </a:lnSpc>
              <a:defRPr sz="2816"/>
            </a:pPr>
            <a:endParaRPr/>
          </a:p>
        </p:txBody>
      </p:sp>
      <p:sp>
        <p:nvSpPr>
          <p:cNvPr id="264" name="Google Shape;218;gd53dc324ea_1_82"/>
          <p:cNvSpPr txBox="1">
            <a:spLocks noGrp="1"/>
          </p:cNvSpPr>
          <p:nvPr>
            <p:ph type="body" sz="quarter" idx="1"/>
          </p:nvPr>
        </p:nvSpPr>
        <p:spPr>
          <a:xfrm>
            <a:off x="480390" y="460649"/>
            <a:ext cx="5615611" cy="453750"/>
          </a:xfrm>
          <a:prstGeom prst="rect">
            <a:avLst/>
          </a:prstGeom>
        </p:spPr>
        <p:txBody>
          <a:bodyPr/>
          <a:lstStyle>
            <a:lvl1pPr marL="0">
              <a:spcBef>
                <a:spcPts val="0"/>
              </a:spcBef>
            </a:lvl1pPr>
          </a:lstStyle>
          <a:p>
            <a:r>
              <a:t>Front-end programavimas panaudojant HTML / CSS / Bootstrap</a:t>
            </a:r>
          </a:p>
        </p:txBody>
      </p:sp>
      <p:sp>
        <p:nvSpPr>
          <p:cNvPr id="265" name="Google Shape;219;gd53dc324ea_1_82"/>
          <p:cNvSpPr txBox="1">
            <a:spLocks noGrp="1"/>
          </p:cNvSpPr>
          <p:nvPr>
            <p:ph type="body" idx="21"/>
          </p:nvPr>
        </p:nvSpPr>
        <p:spPr>
          <a:xfrm>
            <a:off x="480400" y="2671875"/>
            <a:ext cx="10859100" cy="5067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nSpc>
                <a:spcPct val="115000"/>
              </a:lnSpc>
              <a:spcBef>
                <a:spcPts val="0"/>
              </a:spcBef>
              <a:defRPr sz="1300" b="0"/>
            </a:pPr>
            <a:r>
              <a:t>Rekomendacinė  nesudėtingo </a:t>
            </a:r>
          </a:p>
          <a:p>
            <a:pPr>
              <a:lnSpc>
                <a:spcPct val="115000"/>
              </a:lnSpc>
              <a:spcBef>
                <a:spcPts val="0"/>
              </a:spcBef>
              <a:defRPr sz="1300" b="0"/>
            </a:pPr>
            <a:r>
              <a:t>HTML, CSS, JS  projekto architektūra: </a:t>
            </a:r>
          </a:p>
          <a:p>
            <a:pPr>
              <a:lnSpc>
                <a:spcPct val="115000"/>
              </a:lnSpc>
              <a:spcBef>
                <a:spcPts val="0"/>
              </a:spcBef>
              <a:defRPr sz="1300" b="0"/>
            </a:pPr>
            <a:endParaRPr/>
          </a:p>
          <a:p>
            <a:pPr>
              <a:lnSpc>
                <a:spcPct val="115000"/>
              </a:lnSpc>
              <a:spcBef>
                <a:spcPts val="0"/>
              </a:spcBef>
              <a:defRPr sz="1300" b="0"/>
            </a:pPr>
            <a:endParaRPr/>
          </a:p>
          <a:p>
            <a:pPr>
              <a:lnSpc>
                <a:spcPct val="115000"/>
              </a:lnSpc>
              <a:spcBef>
                <a:spcPts val="0"/>
              </a:spcBef>
              <a:defRPr sz="1300" b="0"/>
            </a:pPr>
            <a:endParaRPr/>
          </a:p>
          <a:p>
            <a:pPr>
              <a:lnSpc>
                <a:spcPct val="115000"/>
              </a:lnSpc>
              <a:spcBef>
                <a:spcPts val="0"/>
              </a:spcBef>
              <a:defRPr sz="1300" b="0"/>
            </a:pPr>
            <a:endParaRPr/>
          </a:p>
          <a:p>
            <a:pPr>
              <a:lnSpc>
                <a:spcPct val="115000"/>
              </a:lnSpc>
              <a:spcBef>
                <a:spcPts val="0"/>
              </a:spcBef>
              <a:defRPr sz="1300" b="0"/>
            </a:pPr>
            <a:endParaRPr/>
          </a:p>
          <a:p>
            <a:pPr>
              <a:lnSpc>
                <a:spcPct val="115000"/>
              </a:lnSpc>
              <a:spcBef>
                <a:spcPts val="0"/>
              </a:spcBef>
              <a:defRPr sz="1300" b="0"/>
            </a:pPr>
            <a:endParaRPr/>
          </a:p>
          <a:p>
            <a:pPr>
              <a:lnSpc>
                <a:spcPct val="115000"/>
              </a:lnSpc>
              <a:spcBef>
                <a:spcPts val="0"/>
              </a:spcBef>
              <a:defRPr sz="1300" b="0"/>
            </a:pPr>
            <a:endParaRPr/>
          </a:p>
          <a:p>
            <a:pPr>
              <a:lnSpc>
                <a:spcPct val="115000"/>
              </a:lnSpc>
              <a:spcBef>
                <a:spcPts val="0"/>
              </a:spcBef>
              <a:defRPr sz="1300" b="0" i="1"/>
            </a:pPr>
            <a:endParaRPr/>
          </a:p>
          <a:p>
            <a:pPr>
              <a:lnSpc>
                <a:spcPct val="115000"/>
              </a:lnSpc>
              <a:spcBef>
                <a:spcPts val="0"/>
              </a:spcBef>
              <a:defRPr sz="1300" b="0" i="1"/>
            </a:pPr>
            <a:endParaRPr/>
          </a:p>
          <a:p>
            <a:pPr>
              <a:lnSpc>
                <a:spcPct val="115000"/>
              </a:lnSpc>
              <a:spcBef>
                <a:spcPts val="0"/>
              </a:spcBef>
              <a:defRPr sz="1300" b="0" i="1"/>
            </a:pPr>
            <a:endParaRPr/>
          </a:p>
          <a:p>
            <a:pPr>
              <a:lnSpc>
                <a:spcPct val="115000"/>
              </a:lnSpc>
              <a:spcBef>
                <a:spcPts val="0"/>
              </a:spcBef>
              <a:defRPr sz="1300" b="0" i="1"/>
            </a:pPr>
            <a:endParaRPr/>
          </a:p>
          <a:p>
            <a:pPr>
              <a:lnSpc>
                <a:spcPct val="115000"/>
              </a:lnSpc>
              <a:spcBef>
                <a:spcPts val="0"/>
              </a:spcBef>
              <a:defRPr sz="1300" b="0" i="1"/>
            </a:pPr>
            <a:endParaRPr/>
          </a:p>
          <a:p>
            <a:pPr>
              <a:lnSpc>
                <a:spcPct val="115000"/>
              </a:lnSpc>
              <a:spcBef>
                <a:spcPts val="0"/>
              </a:spcBef>
              <a:defRPr sz="1300" b="0" i="1"/>
            </a:pPr>
            <a:endParaRPr/>
          </a:p>
          <a:p>
            <a:pPr>
              <a:lnSpc>
                <a:spcPct val="115000"/>
              </a:lnSpc>
              <a:spcBef>
                <a:spcPts val="0"/>
              </a:spcBef>
              <a:defRPr sz="1300" b="0" i="1"/>
            </a:pPr>
            <a:endParaRPr/>
          </a:p>
          <a:p>
            <a:pPr>
              <a:lnSpc>
                <a:spcPct val="115000"/>
              </a:lnSpc>
              <a:spcBef>
                <a:spcPts val="0"/>
              </a:spcBef>
              <a:defRPr sz="1300" b="0" i="1"/>
            </a:pPr>
            <a:r>
              <a:t>Plačiau apie front-end architektūrą skaitykite </a:t>
            </a:r>
            <a:r>
              <a:rPr u="sng">
                <a:solidFill>
                  <a:srgbClr val="0000FF"/>
                </a:solidFill>
                <a:uFill>
                  <a:solidFill>
                    <a:srgbClr val="0000FF"/>
                  </a:solidFill>
                </a:uFill>
                <a:hlinkClick r:id="rId2"/>
              </a:rPr>
              <a:t>čia</a:t>
            </a:r>
          </a:p>
        </p:txBody>
      </p:sp>
      <p:pic>
        <p:nvPicPr>
          <p:cNvPr id="266" name="Google Shape;220;gd53dc324ea_1_82" descr="Google Shape;220;gd53dc324ea_1_82"/>
          <p:cNvPicPr>
            <a:picLocks noChangeAspect="1"/>
          </p:cNvPicPr>
          <p:nvPr/>
        </p:nvPicPr>
        <p:blipFill>
          <a:blip r:embed="rId3"/>
          <a:stretch>
            <a:fillRect/>
          </a:stretch>
        </p:blipFill>
        <p:spPr>
          <a:xfrm>
            <a:off x="4142792" y="2214573"/>
            <a:ext cx="1613375" cy="3700109"/>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Google Shape;225;p7"/>
          <p:cNvSpPr txBox="1">
            <a:spLocks noGrp="1"/>
          </p:cNvSpPr>
          <p:nvPr>
            <p:ph type="body" sz="quarter" idx="1"/>
          </p:nvPr>
        </p:nvSpPr>
        <p:spPr>
          <a:xfrm>
            <a:off x="480389" y="460649"/>
            <a:ext cx="5615613" cy="453750"/>
          </a:xfrm>
          <a:prstGeom prst="rect">
            <a:avLst/>
          </a:prstGeom>
        </p:spPr>
        <p:txBody>
          <a:bodyPr lIns="45699" tIns="45699" rIns="45699" bIns="45699"/>
          <a:lstStyle/>
          <a:p>
            <a:r>
              <a:t>Front-end programavimas panaudojant HTML / CSS / Bootstrap</a:t>
            </a:r>
          </a:p>
        </p:txBody>
      </p:sp>
      <p:sp>
        <p:nvSpPr>
          <p:cNvPr id="269" name="login to codeacademy.online…"/>
          <p:cNvSpPr txBox="1"/>
          <p:nvPr/>
        </p:nvSpPr>
        <p:spPr>
          <a:xfrm>
            <a:off x="448235" y="2544250"/>
            <a:ext cx="5679921" cy="1887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t">
            <a:spAutoFit/>
          </a:bodyPr>
          <a:lstStyle/>
          <a:p>
            <a:pPr marL="140335" indent="-140335" defTabSz="457200">
              <a:spcBef>
                <a:spcPts val="1400"/>
              </a:spcBef>
              <a:buSzPct val="100000"/>
              <a:buChar char="•"/>
              <a:defRPr sz="1400"/>
            </a:pPr>
            <a:r>
              <a:rPr dirty="0"/>
              <a:t>login to </a:t>
            </a:r>
            <a:r>
              <a:rPr dirty="0" err="1"/>
              <a:t>codeacademy.online</a:t>
            </a:r>
            <a:endParaRPr lang="en-US" dirty="0" err="1"/>
          </a:p>
          <a:p>
            <a:pPr marL="140335" indent="-140335" defTabSz="457200">
              <a:spcBef>
                <a:spcPts val="1400"/>
              </a:spcBef>
              <a:buSzPct val="100000"/>
              <a:buChar char="•"/>
              <a:defRPr sz="1400"/>
            </a:pPr>
            <a:r>
              <a:rPr dirty="0"/>
              <a:t>install Visual Studio Code (</a:t>
            </a:r>
            <a:r>
              <a:rPr dirty="0" err="1"/>
              <a:t>VSCode</a:t>
            </a:r>
            <a:r>
              <a:rPr dirty="0"/>
              <a:t>)</a:t>
            </a:r>
          </a:p>
          <a:p>
            <a:pPr marL="140335" indent="-140335" defTabSz="457200">
              <a:spcBef>
                <a:spcPts val="1400"/>
              </a:spcBef>
              <a:buSzPct val="100000"/>
              <a:buChar char="•"/>
              <a:defRPr sz="1400"/>
            </a:pPr>
            <a:r>
              <a:rPr dirty="0"/>
              <a:t>install Prettier extension (that one with 20 million downloads)</a:t>
            </a:r>
          </a:p>
          <a:p>
            <a:pPr marL="140335" indent="-140335" defTabSz="457200">
              <a:spcBef>
                <a:spcPts val="1400"/>
              </a:spcBef>
              <a:buSzPct val="100000"/>
              <a:buChar char="•"/>
              <a:defRPr sz="1400"/>
            </a:pPr>
            <a:r>
              <a:rPr dirty="0"/>
              <a:t>set "</a:t>
            </a:r>
            <a:r>
              <a:rPr lang="en-GB" dirty="0"/>
              <a:t>Format</a:t>
            </a:r>
            <a:r>
              <a:rPr dirty="0"/>
              <a:t> on save" in </a:t>
            </a:r>
            <a:r>
              <a:rPr dirty="0" err="1"/>
              <a:t>VSCode</a:t>
            </a:r>
            <a:endParaRPr dirty="0"/>
          </a:p>
          <a:p>
            <a:pPr marL="140335" indent="-140335" defTabSz="457200">
              <a:spcBef>
                <a:spcPts val="1400"/>
              </a:spcBef>
              <a:buSzPct val="100000"/>
              <a:buChar char="•"/>
              <a:defRPr sz="1400"/>
            </a:pPr>
            <a:r>
              <a:rPr dirty="0"/>
              <a:t>create GitHub account</a:t>
            </a:r>
          </a:p>
        </p:txBody>
      </p:sp>
      <p:sp>
        <p:nvSpPr>
          <p:cNvPr id="270" name="Google Shape;227;p7"/>
          <p:cNvSpPr txBox="1">
            <a:spLocks noGrp="1"/>
          </p:cNvSpPr>
          <p:nvPr>
            <p:ph type="title"/>
          </p:nvPr>
        </p:nvSpPr>
        <p:spPr>
          <a:xfrm>
            <a:off x="480400" y="1214983"/>
            <a:ext cx="10800900" cy="1300201"/>
          </a:xfrm>
          <a:prstGeom prst="rect">
            <a:avLst/>
          </a:prstGeom>
        </p:spPr>
        <p:txBody>
          <a:bodyPr lIns="45699" tIns="45699" rIns="45699" bIns="45699" anchor="t"/>
          <a:lstStyle>
            <a:lvl1pPr>
              <a:lnSpc>
                <a:spcPct val="100000"/>
              </a:lnSpc>
              <a:defRPr sz="3200"/>
            </a:lvl1pPr>
          </a:lstStyle>
          <a:p>
            <a:r>
              <a:t>Užduotis:</a:t>
            </a:r>
          </a:p>
        </p:txBody>
      </p:sp>
      <p:sp>
        <p:nvSpPr>
          <p:cNvPr id="271" name="Papildoma praktika: https://www.w3schools.com/"/>
          <p:cNvSpPr txBox="1"/>
          <p:nvPr/>
        </p:nvSpPr>
        <p:spPr>
          <a:xfrm>
            <a:off x="573675" y="4886114"/>
            <a:ext cx="4749028" cy="333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r>
              <a:t>Papildoma praktika: https://www.w3schools.com/</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Google Shape;111;gc8177118b2_0_0"/>
          <p:cNvSpPr txBox="1">
            <a:spLocks noGrp="1"/>
          </p:cNvSpPr>
          <p:nvPr>
            <p:ph type="body" sz="quarter" idx="1"/>
          </p:nvPr>
        </p:nvSpPr>
        <p:spPr>
          <a:xfrm>
            <a:off x="480390" y="460649"/>
            <a:ext cx="5615611" cy="453750"/>
          </a:xfrm>
          <a:prstGeom prst="rect">
            <a:avLst/>
          </a:prstGeom>
        </p:spPr>
        <p:txBody>
          <a:bodyPr/>
          <a:lstStyle>
            <a:lvl1pPr marL="0">
              <a:spcBef>
                <a:spcPts val="0"/>
              </a:spcBef>
            </a:lvl1pPr>
          </a:lstStyle>
          <a:p>
            <a:r>
              <a:t>Front-end programavimas panaudojant HTML / CSS / Bootstrap</a:t>
            </a:r>
          </a:p>
        </p:txBody>
      </p:sp>
      <p:sp>
        <p:nvSpPr>
          <p:cNvPr id="195" name="Google Shape;112;gc8177118b2_0_0"/>
          <p:cNvSpPr txBox="1">
            <a:spLocks noGrp="1"/>
          </p:cNvSpPr>
          <p:nvPr>
            <p:ph type="title"/>
          </p:nvPr>
        </p:nvSpPr>
        <p:spPr>
          <a:xfrm>
            <a:off x="480391" y="1371705"/>
            <a:ext cx="5153927" cy="1365253"/>
          </a:xfrm>
          <a:prstGeom prst="rect">
            <a:avLst/>
          </a:prstGeom>
        </p:spPr>
        <p:txBody>
          <a:bodyPr/>
          <a:lstStyle/>
          <a:p>
            <a:r>
              <a:t>Šiandien išmoksite</a:t>
            </a:r>
          </a:p>
        </p:txBody>
      </p:sp>
      <p:sp>
        <p:nvSpPr>
          <p:cNvPr id="196" name="Google Shape;117;gc8177118b2_0_0"/>
          <p:cNvSpPr txBox="1">
            <a:spLocks noGrp="1"/>
          </p:cNvSpPr>
          <p:nvPr>
            <p:ph type="body" idx="21"/>
          </p:nvPr>
        </p:nvSpPr>
        <p:spPr>
          <a:xfrm>
            <a:off x="1374400" y="5371950"/>
            <a:ext cx="4235701" cy="405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00000"/>
              </a:lnSpc>
              <a:spcBef>
                <a:spcPts val="0"/>
              </a:spcBef>
              <a:defRPr sz="1800" b="0"/>
            </a:lvl1pPr>
          </a:lstStyle>
          <a:p>
            <a:r>
              <a:t>Front-end failų architektūra</a:t>
            </a:r>
          </a:p>
        </p:txBody>
      </p:sp>
      <p:sp>
        <p:nvSpPr>
          <p:cNvPr id="197" name="Google Shape;115;gc8177118b2_0_0"/>
          <p:cNvSpPr txBox="1">
            <a:spLocks noGrp="1"/>
          </p:cNvSpPr>
          <p:nvPr>
            <p:ph type="body" idx="22"/>
          </p:nvPr>
        </p:nvSpPr>
        <p:spPr>
          <a:xfrm>
            <a:off x="1374400" y="4201050"/>
            <a:ext cx="4235701" cy="405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00000"/>
              </a:lnSpc>
              <a:spcBef>
                <a:spcPts val="0"/>
              </a:spcBef>
              <a:defRPr sz="1800" b="0"/>
            </a:lvl1pPr>
          </a:lstStyle>
          <a:p>
            <a:r>
              <a:t>Kaip veikia internetas?</a:t>
            </a:r>
          </a:p>
        </p:txBody>
      </p:sp>
      <p:sp>
        <p:nvSpPr>
          <p:cNvPr id="198" name="Google Shape;113;gc8177118b2_0_0"/>
          <p:cNvSpPr txBox="1">
            <a:spLocks noGrp="1"/>
          </p:cNvSpPr>
          <p:nvPr>
            <p:ph type="body" idx="23"/>
          </p:nvPr>
        </p:nvSpPr>
        <p:spPr>
          <a:xfrm>
            <a:off x="1350099" y="3078625"/>
            <a:ext cx="4235701" cy="405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00000"/>
              </a:lnSpc>
              <a:spcBef>
                <a:spcPts val="0"/>
              </a:spcBef>
              <a:defRPr sz="1800" b="0"/>
            </a:lvl1pPr>
          </a:lstStyle>
          <a:p>
            <a:r>
              <a:t>Kas yra Front-end?</a:t>
            </a:r>
          </a:p>
        </p:txBody>
      </p:sp>
      <p:grpSp>
        <p:nvGrpSpPr>
          <p:cNvPr id="201" name="Google Shape;114;gc8177118b2_0_0"/>
          <p:cNvGrpSpPr/>
          <p:nvPr/>
        </p:nvGrpSpPr>
        <p:grpSpPr>
          <a:xfrm>
            <a:off x="480390" y="2915585"/>
            <a:ext cx="731401" cy="731401"/>
            <a:chOff x="0" y="0"/>
            <a:chExt cx="731400" cy="731400"/>
          </a:xfrm>
        </p:grpSpPr>
        <p:sp>
          <p:nvSpPr>
            <p:cNvPr id="199"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200" name="01"/>
            <p:cNvSpPr txBox="1"/>
            <p:nvPr/>
          </p:nvSpPr>
          <p:spPr>
            <a:xfrm>
              <a:off x="152835" y="178104"/>
              <a:ext cx="425730" cy="3751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01</a:t>
              </a:r>
            </a:p>
          </p:txBody>
        </p:sp>
      </p:grpSp>
      <p:grpSp>
        <p:nvGrpSpPr>
          <p:cNvPr id="204" name="Google Shape;116;gc8177118b2_0_0"/>
          <p:cNvGrpSpPr/>
          <p:nvPr/>
        </p:nvGrpSpPr>
        <p:grpSpPr>
          <a:xfrm>
            <a:off x="504690" y="4038010"/>
            <a:ext cx="731402" cy="731401"/>
            <a:chOff x="0" y="0"/>
            <a:chExt cx="731400" cy="731400"/>
          </a:xfrm>
        </p:grpSpPr>
        <p:sp>
          <p:nvSpPr>
            <p:cNvPr id="202"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203" name="02"/>
            <p:cNvSpPr txBox="1"/>
            <p:nvPr/>
          </p:nvSpPr>
          <p:spPr>
            <a:xfrm>
              <a:off x="152835" y="178104"/>
              <a:ext cx="425730" cy="3751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02</a:t>
              </a:r>
            </a:p>
          </p:txBody>
        </p:sp>
      </p:grpSp>
      <p:grpSp>
        <p:nvGrpSpPr>
          <p:cNvPr id="207" name="Google Shape;118;gc8177118b2_0_0"/>
          <p:cNvGrpSpPr/>
          <p:nvPr/>
        </p:nvGrpSpPr>
        <p:grpSpPr>
          <a:xfrm>
            <a:off x="504690" y="5208909"/>
            <a:ext cx="731402" cy="731401"/>
            <a:chOff x="0" y="0"/>
            <a:chExt cx="731400" cy="731400"/>
          </a:xfrm>
        </p:grpSpPr>
        <p:sp>
          <p:nvSpPr>
            <p:cNvPr id="205"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206" name="03"/>
            <p:cNvSpPr txBox="1"/>
            <p:nvPr/>
          </p:nvSpPr>
          <p:spPr>
            <a:xfrm>
              <a:off x="152835" y="178104"/>
              <a:ext cx="425730" cy="3751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03</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Google Shape;123;p3"/>
          <p:cNvSpPr txBox="1">
            <a:spLocks noGrp="1"/>
          </p:cNvSpPr>
          <p:nvPr>
            <p:ph type="title"/>
          </p:nvPr>
        </p:nvSpPr>
        <p:spPr>
          <a:xfrm>
            <a:off x="480400" y="1371699"/>
            <a:ext cx="10800900" cy="1300201"/>
          </a:xfrm>
          <a:prstGeom prst="rect">
            <a:avLst/>
          </a:prstGeom>
        </p:spPr>
        <p:txBody>
          <a:bodyPr/>
          <a:lstStyle/>
          <a:p>
            <a:pPr defTabSz="804672">
              <a:lnSpc>
                <a:spcPct val="100000"/>
              </a:lnSpc>
              <a:defRPr sz="2816"/>
            </a:pPr>
            <a:r>
              <a:t>Kas yra Front-end?</a:t>
            </a:r>
          </a:p>
          <a:p>
            <a:pPr defTabSz="804672">
              <a:lnSpc>
                <a:spcPct val="100000"/>
              </a:lnSpc>
              <a:defRPr sz="2816"/>
            </a:pPr>
            <a:endParaRPr/>
          </a:p>
        </p:txBody>
      </p:sp>
      <p:sp>
        <p:nvSpPr>
          <p:cNvPr id="210" name="Google Shape;124;p3"/>
          <p:cNvSpPr txBox="1">
            <a:spLocks noGrp="1"/>
          </p:cNvSpPr>
          <p:nvPr>
            <p:ph type="body" sz="quarter" idx="1"/>
          </p:nvPr>
        </p:nvSpPr>
        <p:spPr>
          <a:xfrm>
            <a:off x="480390" y="460649"/>
            <a:ext cx="5615611" cy="453750"/>
          </a:xfrm>
          <a:prstGeom prst="rect">
            <a:avLst/>
          </a:prstGeom>
        </p:spPr>
        <p:txBody>
          <a:bodyPr/>
          <a:lstStyle>
            <a:lvl1pPr marL="0">
              <a:spcBef>
                <a:spcPts val="0"/>
              </a:spcBef>
            </a:lvl1pPr>
          </a:lstStyle>
          <a:p>
            <a:r>
              <a:t>Front-end programavimas panaudojant HTML / CSS / Bootstrap</a:t>
            </a:r>
          </a:p>
        </p:txBody>
      </p:sp>
      <p:sp>
        <p:nvSpPr>
          <p:cNvPr id="211" name="Google Shape;125;p3"/>
          <p:cNvSpPr txBox="1">
            <a:spLocks noGrp="1"/>
          </p:cNvSpPr>
          <p:nvPr>
            <p:ph type="body" idx="21"/>
          </p:nvPr>
        </p:nvSpPr>
        <p:spPr>
          <a:xfrm>
            <a:off x="480400" y="2671875"/>
            <a:ext cx="10859100" cy="5067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nSpc>
                <a:spcPct val="115000"/>
              </a:lnSpc>
              <a:spcBef>
                <a:spcPts val="0"/>
              </a:spcBef>
              <a:defRPr sz="1400"/>
            </a:pPr>
            <a:r>
              <a:t>Front-end</a:t>
            </a:r>
            <a:r>
              <a:rPr b="0"/>
              <a:t> – išorinis programavimas – apima viską, ką vartotojas mato, įskaitant dizainą, jo karpymą ir kai kurias programavimo kalbas. </a:t>
            </a:r>
          </a:p>
          <a:p>
            <a:pPr>
              <a:lnSpc>
                <a:spcPct val="115000"/>
              </a:lnSpc>
              <a:spcBef>
                <a:spcPts val="1600"/>
              </a:spcBef>
              <a:defRPr sz="1400" b="0"/>
            </a:pPr>
            <a:r>
              <a:t>Front-end programuotojo užduotys: analizuoti kodą, dizainą, pašalinti atsiradusias klaidas, užtikrinant sklandžią vartotojo patirtį internetiniame puslapyje. </a:t>
            </a:r>
          </a:p>
          <a:p>
            <a:pPr>
              <a:lnSpc>
                <a:spcPct val="115000"/>
              </a:lnSpc>
              <a:spcBef>
                <a:spcPts val="1600"/>
              </a:spcBef>
              <a:defRPr sz="1400" b="0"/>
            </a:pPr>
            <a:r>
              <a:t>Front-end programavimas gana standartiškas, palyginus su back-end programavimu.</a:t>
            </a:r>
          </a:p>
          <a:p>
            <a:pPr>
              <a:lnSpc>
                <a:spcPct val="115000"/>
              </a:lnSpc>
              <a:spcBef>
                <a:spcPts val="1600"/>
              </a:spcBef>
              <a:defRPr sz="1400" b="0" i="1"/>
            </a:pPr>
            <a:r>
              <a:t>Technologijos, kurias mokysimės: </a:t>
            </a:r>
            <a:r>
              <a:rPr b="1"/>
              <a:t>HTML, CSS bei JavaScript (React.js bei Vue.js), Node.js.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oogle Shape;130;gd53dc324ea_1_2"/>
          <p:cNvSpPr txBox="1">
            <a:spLocks noGrp="1"/>
          </p:cNvSpPr>
          <p:nvPr>
            <p:ph type="title"/>
          </p:nvPr>
        </p:nvSpPr>
        <p:spPr>
          <a:xfrm>
            <a:off x="480400" y="1371699"/>
            <a:ext cx="10800900" cy="1169702"/>
          </a:xfrm>
          <a:prstGeom prst="rect">
            <a:avLst/>
          </a:prstGeom>
        </p:spPr>
        <p:txBody>
          <a:bodyPr/>
          <a:lstStyle/>
          <a:p>
            <a:pPr defTabSz="429768">
              <a:lnSpc>
                <a:spcPct val="100000"/>
              </a:lnSpc>
              <a:defRPr sz="1504" b="0"/>
            </a:pPr>
            <a:r>
              <a:t>Bendra teorija: </a:t>
            </a:r>
            <a:r>
              <a:rPr b="1"/>
              <a:t>Front-end + Back-end</a:t>
            </a:r>
          </a:p>
          <a:p>
            <a:pPr defTabSz="429768">
              <a:lnSpc>
                <a:spcPct val="100000"/>
              </a:lnSpc>
              <a:defRPr sz="1504"/>
            </a:pPr>
            <a:endParaRPr b="1"/>
          </a:p>
          <a:p>
            <a:pPr defTabSz="429768">
              <a:lnSpc>
                <a:spcPct val="100000"/>
              </a:lnSpc>
              <a:defRPr sz="1504"/>
            </a:pPr>
            <a:endParaRPr b="1"/>
          </a:p>
          <a:p>
            <a:pPr defTabSz="429768">
              <a:lnSpc>
                <a:spcPct val="100000"/>
              </a:lnSpc>
              <a:defRPr sz="1504"/>
            </a:pPr>
            <a:endParaRPr b="1"/>
          </a:p>
        </p:txBody>
      </p:sp>
      <p:sp>
        <p:nvSpPr>
          <p:cNvPr id="214" name="Google Shape;131;gd53dc324ea_1_2"/>
          <p:cNvSpPr txBox="1">
            <a:spLocks noGrp="1"/>
          </p:cNvSpPr>
          <p:nvPr>
            <p:ph type="body" sz="quarter" idx="1"/>
          </p:nvPr>
        </p:nvSpPr>
        <p:spPr>
          <a:xfrm>
            <a:off x="480390" y="460649"/>
            <a:ext cx="5615611" cy="453750"/>
          </a:xfrm>
          <a:prstGeom prst="rect">
            <a:avLst/>
          </a:prstGeom>
        </p:spPr>
        <p:txBody>
          <a:bodyPr/>
          <a:lstStyle>
            <a:lvl1pPr marL="0">
              <a:spcBef>
                <a:spcPts val="0"/>
              </a:spcBef>
            </a:lvl1pPr>
          </a:lstStyle>
          <a:p>
            <a:r>
              <a:t>Front-end programavimas panaudojant HTML / CSS / Bootstrap</a:t>
            </a:r>
          </a:p>
        </p:txBody>
      </p:sp>
      <p:pic>
        <p:nvPicPr>
          <p:cNvPr id="215" name="Google Shape;133;gd53dc324ea_1_2" descr="Google Shape;133;gd53dc324ea_1_2"/>
          <p:cNvPicPr>
            <a:picLocks noChangeAspect="1"/>
          </p:cNvPicPr>
          <p:nvPr/>
        </p:nvPicPr>
        <p:blipFill>
          <a:blip r:embed="rId2"/>
          <a:stretch>
            <a:fillRect/>
          </a:stretch>
        </p:blipFill>
        <p:spPr>
          <a:xfrm>
            <a:off x="3047163" y="2856175"/>
            <a:ext cx="5667376" cy="323850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Google Shape;138;gd53dc324ea_1_10"/>
          <p:cNvSpPr txBox="1">
            <a:spLocks noGrp="1"/>
          </p:cNvSpPr>
          <p:nvPr>
            <p:ph type="title"/>
          </p:nvPr>
        </p:nvSpPr>
        <p:spPr>
          <a:xfrm>
            <a:off x="480400" y="1371699"/>
            <a:ext cx="10800900" cy="1936202"/>
          </a:xfrm>
          <a:prstGeom prst="rect">
            <a:avLst/>
          </a:prstGeom>
        </p:spPr>
        <p:txBody>
          <a:bodyPr/>
          <a:lstStyle/>
          <a:p>
            <a:pPr defTabSz="384047">
              <a:lnSpc>
                <a:spcPct val="100000"/>
              </a:lnSpc>
              <a:defRPr sz="1175"/>
            </a:pPr>
            <a:r>
              <a:t>Front-end </a:t>
            </a:r>
            <a:endParaRPr sz="1344"/>
          </a:p>
          <a:p>
            <a:pPr defTabSz="384047">
              <a:lnSpc>
                <a:spcPct val="100000"/>
              </a:lnSpc>
              <a:defRPr sz="1175" b="0"/>
            </a:pPr>
            <a:r>
              <a:t>(kliento pusės </a:t>
            </a:r>
            <a:endParaRPr sz="1344"/>
          </a:p>
          <a:p>
            <a:pPr defTabSz="384047">
              <a:lnSpc>
                <a:spcPct val="100000"/>
              </a:lnSpc>
              <a:defRPr sz="1175" b="0"/>
            </a:pPr>
            <a:r>
              <a:t>programavimo </a:t>
            </a:r>
            <a:endParaRPr sz="1344"/>
          </a:p>
          <a:p>
            <a:pPr defTabSz="384047">
              <a:lnSpc>
                <a:spcPct val="100000"/>
              </a:lnSpc>
              <a:defRPr sz="1175" b="0"/>
            </a:pPr>
            <a:r>
              <a:t>technologijos)</a:t>
            </a:r>
            <a:endParaRPr sz="1344"/>
          </a:p>
          <a:p>
            <a:pPr defTabSz="384047">
              <a:lnSpc>
                <a:spcPct val="100000"/>
              </a:lnSpc>
              <a:defRPr sz="1344"/>
            </a:pPr>
            <a:endParaRPr sz="1344"/>
          </a:p>
          <a:p>
            <a:pPr defTabSz="384047">
              <a:lnSpc>
                <a:spcPct val="100000"/>
              </a:lnSpc>
              <a:defRPr sz="1344"/>
            </a:pPr>
            <a:endParaRPr sz="1344"/>
          </a:p>
          <a:p>
            <a:pPr defTabSz="384047">
              <a:lnSpc>
                <a:spcPct val="100000"/>
              </a:lnSpc>
              <a:defRPr sz="1344"/>
            </a:pPr>
            <a:endParaRPr sz="1344"/>
          </a:p>
          <a:p>
            <a:pPr defTabSz="384047">
              <a:lnSpc>
                <a:spcPct val="100000"/>
              </a:lnSpc>
              <a:defRPr sz="1344"/>
            </a:pPr>
            <a:endParaRPr sz="1344"/>
          </a:p>
          <a:p>
            <a:pPr defTabSz="384047">
              <a:lnSpc>
                <a:spcPct val="100000"/>
              </a:lnSpc>
              <a:defRPr sz="1344"/>
            </a:pPr>
            <a:endParaRPr sz="1344"/>
          </a:p>
        </p:txBody>
      </p:sp>
      <p:sp>
        <p:nvSpPr>
          <p:cNvPr id="218" name="Google Shape;139;gd53dc324ea_1_10"/>
          <p:cNvSpPr txBox="1">
            <a:spLocks noGrp="1"/>
          </p:cNvSpPr>
          <p:nvPr>
            <p:ph type="body" sz="quarter" idx="1"/>
          </p:nvPr>
        </p:nvSpPr>
        <p:spPr>
          <a:xfrm>
            <a:off x="480390" y="460649"/>
            <a:ext cx="5615611" cy="453750"/>
          </a:xfrm>
          <a:prstGeom prst="rect">
            <a:avLst/>
          </a:prstGeom>
        </p:spPr>
        <p:txBody>
          <a:bodyPr/>
          <a:lstStyle>
            <a:lvl1pPr marL="0">
              <a:spcBef>
                <a:spcPts val="0"/>
              </a:spcBef>
            </a:lvl1pPr>
          </a:lstStyle>
          <a:p>
            <a:r>
              <a:t>Front-end programavimas panaudojant HTML / CSS / Bootstrap</a:t>
            </a:r>
          </a:p>
        </p:txBody>
      </p:sp>
      <p:pic>
        <p:nvPicPr>
          <p:cNvPr id="219" name="Google Shape;141;gd53dc324ea_1_10" descr="Google Shape;141;gd53dc324ea_1_10"/>
          <p:cNvPicPr>
            <a:picLocks noChangeAspect="1"/>
          </p:cNvPicPr>
          <p:nvPr/>
        </p:nvPicPr>
        <p:blipFill>
          <a:blip r:embed="rId2"/>
          <a:stretch>
            <a:fillRect/>
          </a:stretch>
        </p:blipFill>
        <p:spPr>
          <a:xfrm>
            <a:off x="5393275" y="548222"/>
            <a:ext cx="4859850" cy="6082925"/>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Google Shape;146;gd53dc324ea_1_19"/>
          <p:cNvSpPr txBox="1">
            <a:spLocks noGrp="1"/>
          </p:cNvSpPr>
          <p:nvPr>
            <p:ph type="title"/>
          </p:nvPr>
        </p:nvSpPr>
        <p:spPr>
          <a:xfrm>
            <a:off x="480400" y="1371699"/>
            <a:ext cx="10800900" cy="1936202"/>
          </a:xfrm>
          <a:prstGeom prst="rect">
            <a:avLst/>
          </a:prstGeom>
        </p:spPr>
        <p:txBody>
          <a:bodyPr/>
          <a:lstStyle/>
          <a:p>
            <a:pPr defTabSz="365760">
              <a:lnSpc>
                <a:spcPct val="100000"/>
              </a:lnSpc>
              <a:defRPr sz="1120"/>
            </a:pPr>
            <a:r>
              <a:t>Back-end</a:t>
            </a:r>
            <a:endParaRPr sz="1280"/>
          </a:p>
          <a:p>
            <a:pPr defTabSz="365760">
              <a:lnSpc>
                <a:spcPct val="100000"/>
              </a:lnSpc>
              <a:defRPr sz="1120" b="0"/>
            </a:pPr>
            <a:r>
              <a:t>(serverio pusės </a:t>
            </a:r>
            <a:endParaRPr sz="1280"/>
          </a:p>
          <a:p>
            <a:pPr defTabSz="365760">
              <a:lnSpc>
                <a:spcPct val="100000"/>
              </a:lnSpc>
              <a:defRPr sz="1120" b="0"/>
            </a:pPr>
            <a:r>
              <a:t>programavimo </a:t>
            </a:r>
            <a:endParaRPr sz="1280"/>
          </a:p>
          <a:p>
            <a:pPr defTabSz="365760">
              <a:lnSpc>
                <a:spcPct val="100000"/>
              </a:lnSpc>
              <a:defRPr sz="1120" b="0"/>
            </a:pPr>
            <a:r>
              <a:t>technologijos)</a:t>
            </a:r>
            <a:endParaRPr sz="1280"/>
          </a:p>
          <a:p>
            <a:pPr defTabSz="365760">
              <a:lnSpc>
                <a:spcPct val="100000"/>
              </a:lnSpc>
              <a:defRPr sz="1280"/>
            </a:pPr>
            <a:endParaRPr sz="1280"/>
          </a:p>
          <a:p>
            <a:pPr defTabSz="365760">
              <a:lnSpc>
                <a:spcPct val="100000"/>
              </a:lnSpc>
              <a:defRPr sz="1280"/>
            </a:pPr>
            <a:endParaRPr sz="1280"/>
          </a:p>
          <a:p>
            <a:pPr defTabSz="365760">
              <a:lnSpc>
                <a:spcPct val="100000"/>
              </a:lnSpc>
              <a:defRPr sz="1280"/>
            </a:pPr>
            <a:endParaRPr sz="1280"/>
          </a:p>
          <a:p>
            <a:pPr defTabSz="365760">
              <a:lnSpc>
                <a:spcPct val="100000"/>
              </a:lnSpc>
              <a:defRPr sz="1280"/>
            </a:pPr>
            <a:endParaRPr sz="1280"/>
          </a:p>
          <a:p>
            <a:pPr defTabSz="365760">
              <a:lnSpc>
                <a:spcPct val="100000"/>
              </a:lnSpc>
              <a:defRPr sz="1280"/>
            </a:pPr>
            <a:endParaRPr sz="1280"/>
          </a:p>
          <a:p>
            <a:pPr defTabSz="365760">
              <a:lnSpc>
                <a:spcPct val="100000"/>
              </a:lnSpc>
              <a:defRPr sz="1280"/>
            </a:pPr>
            <a:endParaRPr sz="1280"/>
          </a:p>
          <a:p>
            <a:pPr defTabSz="365760">
              <a:lnSpc>
                <a:spcPct val="100000"/>
              </a:lnSpc>
              <a:defRPr sz="1280"/>
            </a:pPr>
            <a:endParaRPr sz="1280"/>
          </a:p>
        </p:txBody>
      </p:sp>
      <p:sp>
        <p:nvSpPr>
          <p:cNvPr id="222" name="Google Shape;147;gd53dc324ea_1_19"/>
          <p:cNvSpPr txBox="1">
            <a:spLocks noGrp="1"/>
          </p:cNvSpPr>
          <p:nvPr>
            <p:ph type="body" sz="quarter" idx="1"/>
          </p:nvPr>
        </p:nvSpPr>
        <p:spPr>
          <a:xfrm>
            <a:off x="480390" y="460649"/>
            <a:ext cx="5615611" cy="453750"/>
          </a:xfrm>
          <a:prstGeom prst="rect">
            <a:avLst/>
          </a:prstGeom>
        </p:spPr>
        <p:txBody>
          <a:bodyPr/>
          <a:lstStyle>
            <a:lvl1pPr marL="0">
              <a:spcBef>
                <a:spcPts val="0"/>
              </a:spcBef>
            </a:lvl1pPr>
          </a:lstStyle>
          <a:p>
            <a:r>
              <a:t>Front-end programavimas panaudojant HTML / CSS / Bootstrap</a:t>
            </a:r>
          </a:p>
        </p:txBody>
      </p:sp>
      <p:pic>
        <p:nvPicPr>
          <p:cNvPr id="223" name="Google Shape;149;gd53dc324ea_1_19" descr="Google Shape;149;gd53dc324ea_1_19"/>
          <p:cNvPicPr>
            <a:picLocks noChangeAspect="1"/>
          </p:cNvPicPr>
          <p:nvPr/>
        </p:nvPicPr>
        <p:blipFill>
          <a:blip r:embed="rId2"/>
          <a:stretch>
            <a:fillRect/>
          </a:stretch>
        </p:blipFill>
        <p:spPr>
          <a:xfrm>
            <a:off x="5393275" y="548222"/>
            <a:ext cx="4859850" cy="608292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Google Shape;154;gd53dc324ea_1_27"/>
          <p:cNvSpPr txBox="1">
            <a:spLocks noGrp="1"/>
          </p:cNvSpPr>
          <p:nvPr>
            <p:ph type="title"/>
          </p:nvPr>
        </p:nvSpPr>
        <p:spPr>
          <a:xfrm>
            <a:off x="480400" y="1371699"/>
            <a:ext cx="10800900" cy="1300201"/>
          </a:xfrm>
          <a:prstGeom prst="rect">
            <a:avLst/>
          </a:prstGeom>
        </p:spPr>
        <p:txBody>
          <a:bodyPr/>
          <a:lstStyle/>
          <a:p>
            <a:pPr defTabSz="603504">
              <a:lnSpc>
                <a:spcPct val="100000"/>
              </a:lnSpc>
              <a:defRPr sz="2112"/>
            </a:pPr>
            <a:r>
              <a:t>Reikalingi įrankiai darbui</a:t>
            </a:r>
          </a:p>
          <a:p>
            <a:pPr defTabSz="603504">
              <a:lnSpc>
                <a:spcPct val="100000"/>
              </a:lnSpc>
              <a:defRPr sz="2112"/>
            </a:pPr>
            <a:endParaRPr/>
          </a:p>
          <a:p>
            <a:pPr defTabSz="603504">
              <a:lnSpc>
                <a:spcPct val="100000"/>
              </a:lnSpc>
              <a:defRPr sz="2112"/>
            </a:pPr>
            <a:endParaRPr/>
          </a:p>
        </p:txBody>
      </p:sp>
      <p:sp>
        <p:nvSpPr>
          <p:cNvPr id="226" name="Google Shape;155;gd53dc324ea_1_27"/>
          <p:cNvSpPr txBox="1">
            <a:spLocks noGrp="1"/>
          </p:cNvSpPr>
          <p:nvPr>
            <p:ph type="body" sz="quarter" idx="1"/>
          </p:nvPr>
        </p:nvSpPr>
        <p:spPr>
          <a:xfrm>
            <a:off x="480390" y="460649"/>
            <a:ext cx="5615611" cy="453750"/>
          </a:xfrm>
          <a:prstGeom prst="rect">
            <a:avLst/>
          </a:prstGeom>
        </p:spPr>
        <p:txBody>
          <a:bodyPr/>
          <a:lstStyle>
            <a:lvl1pPr marL="0">
              <a:spcBef>
                <a:spcPts val="0"/>
              </a:spcBef>
            </a:lvl1pPr>
          </a:lstStyle>
          <a:p>
            <a:r>
              <a:t>Front-end programavimas panaudojant HTML / CSS / Bootstrap</a:t>
            </a:r>
          </a:p>
        </p:txBody>
      </p:sp>
      <p:sp>
        <p:nvSpPr>
          <p:cNvPr id="227" name="Google Shape;156;gd53dc324ea_1_27"/>
          <p:cNvSpPr txBox="1">
            <a:spLocks noGrp="1"/>
          </p:cNvSpPr>
          <p:nvPr>
            <p:ph type="body" idx="21"/>
          </p:nvPr>
        </p:nvSpPr>
        <p:spPr>
          <a:xfrm>
            <a:off x="480400" y="2671875"/>
            <a:ext cx="10859100" cy="5067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indent="457200">
              <a:lnSpc>
                <a:spcPct val="115000"/>
              </a:lnSpc>
              <a:spcBef>
                <a:spcPts val="0"/>
              </a:spcBef>
              <a:defRPr sz="1200" b="0">
                <a:latin typeface="Montserrat"/>
                <a:ea typeface="Montserrat"/>
                <a:cs typeface="Montserrat"/>
                <a:sym typeface="Montserrat"/>
              </a:defRPr>
            </a:pPr>
            <a:r>
              <a:t>     </a:t>
            </a:r>
            <a:r>
              <a:rPr b="1">
                <a:latin typeface="+mn-lt"/>
                <a:ea typeface="+mn-ea"/>
                <a:cs typeface="+mn-cs"/>
                <a:sym typeface="Arial"/>
              </a:rPr>
              <a:t>Visual Studio Code redaktorius</a:t>
            </a:r>
            <a:r>
              <a:rPr>
                <a:latin typeface="+mn-lt"/>
                <a:ea typeface="+mn-ea"/>
                <a:cs typeface="+mn-cs"/>
                <a:sym typeface="Arial"/>
              </a:rPr>
              <a:t> </a:t>
            </a:r>
            <a:r>
              <a:rPr i="1">
                <a:latin typeface="+mn-lt"/>
                <a:ea typeface="+mn-ea"/>
                <a:cs typeface="+mn-cs"/>
                <a:sym typeface="Arial"/>
              </a:rPr>
              <a:t>(plėtiniai: Live server + Prettier + Auto rename tag);</a:t>
            </a:r>
          </a:p>
          <a:p>
            <a:pPr indent="457200">
              <a:lnSpc>
                <a:spcPct val="115000"/>
              </a:lnSpc>
              <a:spcBef>
                <a:spcPts val="0"/>
              </a:spcBef>
              <a:defRPr sz="1200" b="0" i="1"/>
            </a:pPr>
            <a:r>
              <a:t>	(arba SublimeText, Atom, Notepad++, PHPStorm)</a:t>
            </a:r>
          </a:p>
          <a:p>
            <a:pPr indent="457200">
              <a:lnSpc>
                <a:spcPct val="115000"/>
              </a:lnSpc>
              <a:spcBef>
                <a:spcPts val="0"/>
              </a:spcBef>
              <a:defRPr sz="1200" b="0"/>
            </a:pPr>
            <a:endParaRPr/>
          </a:p>
          <a:p>
            <a:pPr indent="457200">
              <a:lnSpc>
                <a:spcPct val="115000"/>
              </a:lnSpc>
              <a:spcBef>
                <a:spcPts val="0"/>
              </a:spcBef>
              <a:defRPr sz="1200" b="0"/>
            </a:pPr>
            <a:endParaRPr/>
          </a:p>
          <a:p>
            <a:pPr>
              <a:lnSpc>
                <a:spcPct val="115000"/>
              </a:lnSpc>
              <a:spcBef>
                <a:spcPts val="0"/>
              </a:spcBef>
              <a:defRPr sz="1200" b="0"/>
            </a:pPr>
            <a:r>
              <a:t>	     </a:t>
            </a:r>
            <a:r>
              <a:rPr b="1"/>
              <a:t>Google chrome naršyklė</a:t>
            </a:r>
            <a:r>
              <a:t> </a:t>
            </a:r>
            <a:r>
              <a:rPr i="1"/>
              <a:t>(plėtiniai: ColorZilla +  WhatFont + JSONview);</a:t>
            </a:r>
          </a:p>
          <a:p>
            <a:pPr>
              <a:lnSpc>
                <a:spcPct val="115000"/>
              </a:lnSpc>
              <a:spcBef>
                <a:spcPts val="0"/>
              </a:spcBef>
              <a:defRPr sz="1200" b="0" i="1"/>
            </a:pPr>
            <a:r>
              <a:t>		(arba Mozilla Firefox)</a:t>
            </a:r>
          </a:p>
          <a:p>
            <a:pPr>
              <a:lnSpc>
                <a:spcPct val="115000"/>
              </a:lnSpc>
              <a:spcBef>
                <a:spcPts val="0"/>
              </a:spcBef>
              <a:defRPr sz="1200" b="0" i="1"/>
            </a:pPr>
            <a:endParaRPr/>
          </a:p>
          <a:p>
            <a:pPr>
              <a:lnSpc>
                <a:spcPct val="115000"/>
              </a:lnSpc>
              <a:spcBef>
                <a:spcPts val="0"/>
              </a:spcBef>
              <a:defRPr sz="1200" b="0" i="1"/>
            </a:pPr>
            <a:endParaRPr/>
          </a:p>
          <a:p>
            <a:pPr>
              <a:lnSpc>
                <a:spcPct val="115000"/>
              </a:lnSpc>
              <a:spcBef>
                <a:spcPts val="0"/>
              </a:spcBef>
              <a:defRPr sz="1200" b="0" i="1"/>
            </a:pPr>
            <a:endParaRPr/>
          </a:p>
          <a:p>
            <a:pPr>
              <a:lnSpc>
                <a:spcPct val="115000"/>
              </a:lnSpc>
              <a:spcBef>
                <a:spcPts val="0"/>
              </a:spcBef>
              <a:defRPr sz="1200" b="0" i="1"/>
            </a:pPr>
            <a:endParaRPr/>
          </a:p>
          <a:p>
            <a:pPr>
              <a:lnSpc>
                <a:spcPct val="115000"/>
              </a:lnSpc>
              <a:spcBef>
                <a:spcPts val="0"/>
              </a:spcBef>
              <a:defRPr sz="1200" b="0" i="1"/>
            </a:pPr>
            <a:endParaRPr/>
          </a:p>
          <a:p>
            <a:pPr indent="3657600">
              <a:lnSpc>
                <a:spcPct val="115000"/>
              </a:lnSpc>
              <a:spcBef>
                <a:spcPts val="0"/>
              </a:spcBef>
              <a:defRPr sz="1200" b="0" i="1"/>
            </a:pPr>
            <a:r>
              <a:t>… ir svarbiausia </a:t>
            </a:r>
          </a:p>
        </p:txBody>
      </p:sp>
      <p:pic>
        <p:nvPicPr>
          <p:cNvPr id="228" name="Google Shape;157;gd53dc324ea_1_27" descr="Google Shape;157;gd53dc324ea_1_27"/>
          <p:cNvPicPr>
            <a:picLocks noChangeAspect="1"/>
          </p:cNvPicPr>
          <p:nvPr/>
        </p:nvPicPr>
        <p:blipFill>
          <a:blip r:embed="rId2"/>
          <a:stretch>
            <a:fillRect/>
          </a:stretch>
        </p:blipFill>
        <p:spPr>
          <a:xfrm>
            <a:off x="644696" y="2671871"/>
            <a:ext cx="420676" cy="420701"/>
          </a:xfrm>
          <a:prstGeom prst="rect">
            <a:avLst/>
          </a:prstGeom>
          <a:ln w="12700">
            <a:miter lim="400000"/>
          </a:ln>
        </p:spPr>
      </p:pic>
      <p:pic>
        <p:nvPicPr>
          <p:cNvPr id="229" name="Google Shape;158;gd53dc324ea_1_27" descr="Google Shape;158;gd53dc324ea_1_27"/>
          <p:cNvPicPr>
            <a:picLocks noChangeAspect="1"/>
          </p:cNvPicPr>
          <p:nvPr/>
        </p:nvPicPr>
        <p:blipFill>
          <a:blip r:embed="rId3"/>
          <a:stretch>
            <a:fillRect/>
          </a:stretch>
        </p:blipFill>
        <p:spPr>
          <a:xfrm>
            <a:off x="623288" y="3538825"/>
            <a:ext cx="463503" cy="463503"/>
          </a:xfrm>
          <a:prstGeom prst="rect">
            <a:avLst/>
          </a:prstGeom>
          <a:ln w="12700">
            <a:miter lim="400000"/>
          </a:ln>
        </p:spPr>
      </p:pic>
      <p:pic>
        <p:nvPicPr>
          <p:cNvPr id="230" name="Google Shape;159;gd53dc324ea_1_27" descr="Google Shape;159;gd53dc324ea_1_27"/>
          <p:cNvPicPr>
            <a:picLocks noChangeAspect="1"/>
          </p:cNvPicPr>
          <p:nvPr/>
        </p:nvPicPr>
        <p:blipFill>
          <a:blip r:embed="rId4"/>
          <a:stretch>
            <a:fillRect/>
          </a:stretch>
        </p:blipFill>
        <p:spPr>
          <a:xfrm>
            <a:off x="6035799" y="3894130"/>
            <a:ext cx="2903523" cy="2903524"/>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oogle Shape;164;gd53dc324ea_1_37"/>
          <p:cNvSpPr txBox="1">
            <a:spLocks noGrp="1"/>
          </p:cNvSpPr>
          <p:nvPr>
            <p:ph type="title"/>
          </p:nvPr>
        </p:nvSpPr>
        <p:spPr>
          <a:xfrm>
            <a:off x="480400" y="1371699"/>
            <a:ext cx="10800900" cy="1300201"/>
          </a:xfrm>
          <a:prstGeom prst="rect">
            <a:avLst/>
          </a:prstGeom>
        </p:spPr>
        <p:txBody>
          <a:bodyPr/>
          <a:lstStyle/>
          <a:p>
            <a:pPr defTabSz="393192">
              <a:lnSpc>
                <a:spcPct val="100000"/>
              </a:lnSpc>
              <a:defRPr sz="1376"/>
            </a:pPr>
            <a:r>
              <a:t>Kaip veikia internetas?</a:t>
            </a:r>
          </a:p>
          <a:p>
            <a:pPr defTabSz="393192">
              <a:lnSpc>
                <a:spcPct val="100000"/>
              </a:lnSpc>
              <a:defRPr sz="1376"/>
            </a:pPr>
            <a:endParaRPr/>
          </a:p>
          <a:p>
            <a:pPr defTabSz="393192">
              <a:lnSpc>
                <a:spcPct val="100000"/>
              </a:lnSpc>
              <a:defRPr sz="1376"/>
            </a:pPr>
            <a:endParaRPr/>
          </a:p>
          <a:p>
            <a:pPr defTabSz="393192">
              <a:lnSpc>
                <a:spcPct val="100000"/>
              </a:lnSpc>
              <a:defRPr sz="1376"/>
            </a:pPr>
            <a:endParaRPr/>
          </a:p>
          <a:p>
            <a:pPr defTabSz="393192">
              <a:lnSpc>
                <a:spcPct val="100000"/>
              </a:lnSpc>
              <a:defRPr sz="1376"/>
            </a:pPr>
            <a:endParaRPr/>
          </a:p>
        </p:txBody>
      </p:sp>
      <p:sp>
        <p:nvSpPr>
          <p:cNvPr id="233" name="Google Shape;165;gd53dc324ea_1_37"/>
          <p:cNvSpPr txBox="1">
            <a:spLocks noGrp="1"/>
          </p:cNvSpPr>
          <p:nvPr>
            <p:ph type="body" sz="quarter" idx="1"/>
          </p:nvPr>
        </p:nvSpPr>
        <p:spPr>
          <a:xfrm>
            <a:off x="480390" y="460649"/>
            <a:ext cx="5615611" cy="453750"/>
          </a:xfrm>
          <a:prstGeom prst="rect">
            <a:avLst/>
          </a:prstGeom>
        </p:spPr>
        <p:txBody>
          <a:bodyPr/>
          <a:lstStyle>
            <a:lvl1pPr marL="0">
              <a:spcBef>
                <a:spcPts val="0"/>
              </a:spcBef>
            </a:lvl1pPr>
          </a:lstStyle>
          <a:p>
            <a:r>
              <a:t>Front-end programavimas panaudojant HTML / CSS / Bootstrap</a:t>
            </a:r>
          </a:p>
        </p:txBody>
      </p:sp>
      <p:sp>
        <p:nvSpPr>
          <p:cNvPr id="234" name="Google Shape;166;gd53dc324ea_1_37"/>
          <p:cNvSpPr txBox="1">
            <a:spLocks noGrp="1"/>
          </p:cNvSpPr>
          <p:nvPr>
            <p:ph type="body" idx="21"/>
          </p:nvPr>
        </p:nvSpPr>
        <p:spPr>
          <a:xfrm>
            <a:off x="480400" y="2671875"/>
            <a:ext cx="10859100" cy="5067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gn="ctr">
              <a:lnSpc>
                <a:spcPct val="115000"/>
              </a:lnSpc>
              <a:spcBef>
                <a:spcPts val="0"/>
              </a:spcBef>
              <a:defRPr sz="2400"/>
            </a:pPr>
            <a:r>
              <a:t>Klientai ir serveriai</a:t>
            </a:r>
          </a:p>
          <a:p>
            <a:pPr algn="ctr">
              <a:lnSpc>
                <a:spcPct val="115000"/>
              </a:lnSpc>
              <a:spcBef>
                <a:spcPts val="0"/>
              </a:spcBef>
              <a:defRPr sz="1300" b="0"/>
            </a:pPr>
            <a:r>
              <a:t>(Clients and servers)</a:t>
            </a:r>
          </a:p>
          <a:p>
            <a:pPr algn="ctr">
              <a:lnSpc>
                <a:spcPct val="115000"/>
              </a:lnSpc>
              <a:spcBef>
                <a:spcPts val="0"/>
              </a:spcBef>
              <a:defRPr sz="1300" b="0"/>
            </a:pPr>
            <a:endParaRPr/>
          </a:p>
          <a:p>
            <a:pPr algn="ctr">
              <a:lnSpc>
                <a:spcPct val="115000"/>
              </a:lnSpc>
              <a:spcBef>
                <a:spcPts val="0"/>
              </a:spcBef>
              <a:defRPr sz="1400" b="0"/>
            </a:pPr>
            <a:r>
              <a:t>Kompiuteriai, prijungti prie interneto, vadinami klientais ir serveriais. Supaprastinta jų sąveikos schema gali atrodyti taip:</a:t>
            </a:r>
          </a:p>
        </p:txBody>
      </p:sp>
      <p:pic>
        <p:nvPicPr>
          <p:cNvPr id="235" name="Google Shape;167;gd53dc324ea_1_37" descr="Google Shape;167;gd53dc324ea_1_37"/>
          <p:cNvPicPr>
            <a:picLocks noChangeAspect="1"/>
          </p:cNvPicPr>
          <p:nvPr/>
        </p:nvPicPr>
        <p:blipFill>
          <a:blip r:embed="rId2"/>
          <a:stretch>
            <a:fillRect/>
          </a:stretch>
        </p:blipFill>
        <p:spPr>
          <a:xfrm>
            <a:off x="3427750" y="4294551"/>
            <a:ext cx="4964401" cy="1543826"/>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Google Shape;172;gd53dc324ea_1_48"/>
          <p:cNvSpPr txBox="1">
            <a:spLocks noGrp="1"/>
          </p:cNvSpPr>
          <p:nvPr>
            <p:ph type="title"/>
          </p:nvPr>
        </p:nvSpPr>
        <p:spPr>
          <a:xfrm>
            <a:off x="480400" y="1371699"/>
            <a:ext cx="10800900" cy="1300201"/>
          </a:xfrm>
          <a:prstGeom prst="rect">
            <a:avLst/>
          </a:prstGeom>
        </p:spPr>
        <p:txBody>
          <a:bodyPr/>
          <a:lstStyle/>
          <a:p>
            <a:pPr defTabSz="393192">
              <a:lnSpc>
                <a:spcPct val="100000"/>
              </a:lnSpc>
              <a:defRPr sz="1376"/>
            </a:pPr>
            <a:r>
              <a:t>Kaip veikia internetas?</a:t>
            </a:r>
          </a:p>
          <a:p>
            <a:pPr defTabSz="393192">
              <a:lnSpc>
                <a:spcPct val="100000"/>
              </a:lnSpc>
              <a:defRPr sz="1376"/>
            </a:pPr>
            <a:endParaRPr/>
          </a:p>
          <a:p>
            <a:pPr defTabSz="393192">
              <a:lnSpc>
                <a:spcPct val="100000"/>
              </a:lnSpc>
              <a:defRPr sz="1376"/>
            </a:pPr>
            <a:endParaRPr/>
          </a:p>
          <a:p>
            <a:pPr defTabSz="393192">
              <a:lnSpc>
                <a:spcPct val="100000"/>
              </a:lnSpc>
              <a:defRPr sz="1376"/>
            </a:pPr>
            <a:endParaRPr/>
          </a:p>
          <a:p>
            <a:pPr defTabSz="393192">
              <a:lnSpc>
                <a:spcPct val="100000"/>
              </a:lnSpc>
              <a:defRPr sz="1376"/>
            </a:pPr>
            <a:endParaRPr/>
          </a:p>
        </p:txBody>
      </p:sp>
      <p:sp>
        <p:nvSpPr>
          <p:cNvPr id="238" name="Google Shape;173;gd53dc324ea_1_48"/>
          <p:cNvSpPr txBox="1">
            <a:spLocks noGrp="1"/>
          </p:cNvSpPr>
          <p:nvPr>
            <p:ph type="body" sz="quarter" idx="1"/>
          </p:nvPr>
        </p:nvSpPr>
        <p:spPr>
          <a:xfrm>
            <a:off x="480390" y="460649"/>
            <a:ext cx="5615611" cy="453750"/>
          </a:xfrm>
          <a:prstGeom prst="rect">
            <a:avLst/>
          </a:prstGeom>
        </p:spPr>
        <p:txBody>
          <a:bodyPr/>
          <a:lstStyle>
            <a:lvl1pPr marL="0">
              <a:spcBef>
                <a:spcPts val="0"/>
              </a:spcBef>
            </a:lvl1pPr>
          </a:lstStyle>
          <a:p>
            <a:r>
              <a:t>Front-end programavimas panaudojant HTML / CSS / Bootstrap</a:t>
            </a:r>
          </a:p>
        </p:txBody>
      </p:sp>
      <p:sp>
        <p:nvSpPr>
          <p:cNvPr id="239" name="Google Shape;174;gd53dc324ea_1_48"/>
          <p:cNvSpPr txBox="1">
            <a:spLocks noGrp="1"/>
          </p:cNvSpPr>
          <p:nvPr>
            <p:ph type="body" idx="21"/>
          </p:nvPr>
        </p:nvSpPr>
        <p:spPr>
          <a:xfrm>
            <a:off x="480400" y="2671875"/>
            <a:ext cx="10859100" cy="5067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gn="ctr">
              <a:lnSpc>
                <a:spcPct val="115000"/>
              </a:lnSpc>
              <a:spcBef>
                <a:spcPts val="0"/>
              </a:spcBef>
              <a:defRPr sz="2400"/>
            </a:pPr>
            <a:r>
              <a:t>Klientai ir serveriai</a:t>
            </a:r>
          </a:p>
          <a:p>
            <a:pPr>
              <a:lnSpc>
                <a:spcPct val="115000"/>
              </a:lnSpc>
              <a:spcBef>
                <a:spcPts val="0"/>
              </a:spcBef>
              <a:defRPr sz="1400"/>
            </a:pPr>
            <a:endParaRPr/>
          </a:p>
          <a:p>
            <a:pPr>
              <a:lnSpc>
                <a:spcPct val="115000"/>
              </a:lnSpc>
              <a:spcBef>
                <a:spcPts val="1600"/>
              </a:spcBef>
              <a:defRPr sz="1400"/>
            </a:pPr>
            <a:endParaRPr/>
          </a:p>
          <a:p>
            <a:pPr>
              <a:lnSpc>
                <a:spcPct val="115000"/>
              </a:lnSpc>
              <a:spcBef>
                <a:spcPts val="1600"/>
              </a:spcBef>
              <a:defRPr sz="1400"/>
            </a:pPr>
            <a:endParaRPr/>
          </a:p>
          <a:p>
            <a:pPr>
              <a:lnSpc>
                <a:spcPct val="115000"/>
              </a:lnSpc>
              <a:spcBef>
                <a:spcPts val="1600"/>
              </a:spcBef>
              <a:defRPr sz="1400"/>
            </a:pPr>
            <a:endParaRPr/>
          </a:p>
          <a:p>
            <a:pPr marL="457200" indent="-317500">
              <a:lnSpc>
                <a:spcPct val="115000"/>
              </a:lnSpc>
              <a:spcBef>
                <a:spcPts val="1600"/>
              </a:spcBef>
              <a:buClr>
                <a:srgbClr val="000000"/>
              </a:buClr>
              <a:buSzPts val="1400"/>
              <a:buChar char="-"/>
              <a:defRPr sz="1400" b="0"/>
            </a:pPr>
            <a:endParaRPr/>
          </a:p>
          <a:p>
            <a:pPr marL="457200" indent="-317500">
              <a:lnSpc>
                <a:spcPct val="115000"/>
              </a:lnSpc>
              <a:spcBef>
                <a:spcPts val="0"/>
              </a:spcBef>
              <a:buClr>
                <a:srgbClr val="000000"/>
              </a:buClr>
              <a:buSzPts val="1400"/>
              <a:buChar char="-"/>
              <a:defRPr sz="1400" b="0"/>
            </a:pPr>
            <a:r>
              <a:t>Klientai yra tipiniai žiniatinklio vartotojo prie interneto prijungti įrenginiai (pavyzdžiui, prie „Wi-Fi“ prijungtas kompiuteris arba prie mobiliojo tinklo prijungtas telefonas) ir žiniatinklio programinė įranga, prieinama tuose įrenginiuose (paprastai tokia žiniatinklio naršyklė kaip „Chrome“, „Firefox“ ar „Safari“ bei kt.)).</a:t>
            </a:r>
          </a:p>
          <a:p>
            <a:pPr marL="457200" indent="-317500">
              <a:lnSpc>
                <a:spcPct val="115000"/>
              </a:lnSpc>
              <a:spcBef>
                <a:spcPts val="0"/>
              </a:spcBef>
              <a:buClr>
                <a:srgbClr val="000000"/>
              </a:buClr>
              <a:buSzPts val="1400"/>
              <a:buChar char="-"/>
              <a:defRPr sz="1400" b="0"/>
            </a:pPr>
            <a:r>
              <a:t>Serveriai yra kompiuteriai, kuriuose saugomi tinklalapiai, svetainės ar programos. Kai kliento įrenginys nori pasiekti tinklalapį, tinklalapio kopija iš serverio atsisiunčiama į kliento mašiną, kad būtų rodoma vartotojo žiniatinklio naršyklėje.</a:t>
            </a:r>
          </a:p>
        </p:txBody>
      </p:sp>
      <p:pic>
        <p:nvPicPr>
          <p:cNvPr id="240" name="Google Shape;175;gd53dc324ea_1_48" descr="Google Shape;175;gd53dc324ea_1_48"/>
          <p:cNvPicPr>
            <a:picLocks noChangeAspect="1"/>
          </p:cNvPicPr>
          <p:nvPr/>
        </p:nvPicPr>
        <p:blipFill>
          <a:blip r:embed="rId2"/>
          <a:stretch>
            <a:fillRect/>
          </a:stretch>
        </p:blipFill>
        <p:spPr>
          <a:xfrm>
            <a:off x="3398649" y="3285726"/>
            <a:ext cx="4964402" cy="1543826"/>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Naujas šablonas">
  <a:themeElements>
    <a:clrScheme name="Naujas šablonas">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Arial"/>
        <a:ea typeface="Arial"/>
        <a:cs typeface="Arial"/>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aujas šablonas">
  <a:themeElements>
    <a:clrScheme name="Naujas šablonas">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Arial"/>
        <a:ea typeface="Arial"/>
        <a:cs typeface="Arial"/>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AD27BA675FD8408A6F082B19DB257A" ma:contentTypeVersion="8" ma:contentTypeDescription="Create a new document." ma:contentTypeScope="" ma:versionID="6c3e55f7be822f4f64383801f396deeb">
  <xsd:schema xmlns:xsd="http://www.w3.org/2001/XMLSchema" xmlns:xs="http://www.w3.org/2001/XMLSchema" xmlns:p="http://schemas.microsoft.com/office/2006/metadata/properties" xmlns:ns2="89441db7-7eff-49bf-9e47-b6ad7c76cf75" targetNamespace="http://schemas.microsoft.com/office/2006/metadata/properties" ma:root="true" ma:fieldsID="0a09dc3d266e78c01a873b150bef7f45" ns2:_="">
    <xsd:import namespace="89441db7-7eff-49bf-9e47-b6ad7c76cf7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441db7-7eff-49bf-9e47-b6ad7c76c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C0E82D-5FDD-4FC6-8BC2-CC43A2AF50F4}">
  <ds:schemaRefs>
    <ds:schemaRef ds:uri="http://schemas.microsoft.com/sharepoint/v3/contenttype/forms"/>
  </ds:schemaRefs>
</ds:datastoreItem>
</file>

<file path=customXml/itemProps2.xml><?xml version="1.0" encoding="utf-8"?>
<ds:datastoreItem xmlns:ds="http://schemas.openxmlformats.org/officeDocument/2006/customXml" ds:itemID="{4BA87E28-2050-4934-8052-E6B83876FC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441db7-7eff-49bf-9e47-b6ad7c76cf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2ADB8B-3699-43B1-90EF-D31D9B32987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Naujas šablonas</vt:lpstr>
      <vt:lpstr>Front-end programavimas panaudojant HTML / CSS / Bootstrap</vt:lpstr>
      <vt:lpstr>Šiandien išmoksite</vt:lpstr>
      <vt:lpstr>Kas yra Front-end? </vt:lpstr>
      <vt:lpstr>Bendra teorija: Front-end + Back-end   </vt:lpstr>
      <vt:lpstr>Front-end  (kliento pusės  programavimo  technologijos)     </vt:lpstr>
      <vt:lpstr>Back-end (serverio pusės  programavimo  technologijos)       </vt:lpstr>
      <vt:lpstr>Reikalingi įrankiai darbui  </vt:lpstr>
      <vt:lpstr>Kaip veikia internetas?    </vt:lpstr>
      <vt:lpstr>Kaip veikia internetas?    </vt:lpstr>
      <vt:lpstr>Kaip veikia internetas?  Klientai ir serveriai (pavyzdys iš realaus gyvenimo)</vt:lpstr>
      <vt:lpstr>Kaip veikia internetas?    </vt:lpstr>
      <vt:lpstr>Kaip veikia internetas?    </vt:lpstr>
      <vt:lpstr>Kaip veikia internetas?    </vt:lpstr>
      <vt:lpstr>Kaip veikia internetas?    </vt:lpstr>
      <vt:lpstr>Front-end failų architektūra </vt:lpstr>
      <vt:lpstr>Užduotis: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programavimas panaudojant HTML / CSS / Bootstrap</dc:title>
  <cp:revision>2</cp:revision>
  <dcterms:modified xsi:type="dcterms:W3CDTF">2022-04-21T18:43:22Z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0x0101006CAD27BA675FD8408A6F082B19DB257A</vt:lpwstr>
  </property>
</Properties>
</file>