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bleStyles.xml" ContentType="application/vnd.openxmlformats-officedocument.presentationml.tableStyl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E6"/>
          </a:solidFill>
        </a:fill>
      </a:tcStyle>
    </a:wholeTbl>
    <a:band2H>
      <a:tcTxStyle b="def" i="def"/>
      <a:tcStyle>
        <a:tcBdr/>
        <a:fill>
          <a:solidFill>
            <a:srgbClr val="E6E6F3"/>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Row>
  </a:tblStyle>
  <a:tblStyle styleId="{C7B018BB-80A7-4F77-B60F-C8B233D01FF8}"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D5CAFF"/>
          </a:solidFill>
        </a:fill>
      </a:tcStyle>
    </a:wholeTbl>
    <a:band2H>
      <a:tcTxStyle b="def" i="def"/>
      <a:tcStyle>
        <a:tcBdr/>
        <a:fill>
          <a:solidFill>
            <a:srgbClr val="EBE6FF"/>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Row>
  </a:tblStyle>
  <a:tblStyle styleId="{EEE7283C-3CF3-47DC-8721-378D4A62B228}"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FF"/>
          </a:solidFill>
        </a:fill>
      </a:tcStyle>
    </a:wholeTbl>
    <a:band2H>
      <a:tcTxStyle b="def" i="def"/>
      <a:tcStyle>
        <a:tcBdr/>
        <a:fill>
          <a:solidFill>
            <a:srgbClr val="E6E6FF"/>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Row>
  </a:tblStyle>
  <a:tblStyle styleId="{CF821DB8-F4EB-4A41-A1BA-3FCAFE7338EE}" styleName="">
    <a:tblBg/>
    <a:wholeTbl>
      <a:tcTxStyle b="on"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0F1F6"/>
          </a:solidFill>
        </a:fill>
      </a:tcStyle>
    </a:band2H>
    <a:firstCol>
      <a:tcTxStyle b="on" i="off">
        <a:font>
          <a:latin typeface="Calibri"/>
          <a:ea typeface="Calibri"/>
          <a:cs typeface="Calibri"/>
        </a:font>
        <a:srgbClr val="F0F1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F1F6"/>
          </a:solidFill>
        </a:fill>
      </a:tcStyle>
    </a:lastRow>
    <a:firstRow>
      <a:tcTxStyle b="on" i="off">
        <a:font>
          <a:latin typeface="Calibri"/>
          <a:ea typeface="Calibri"/>
          <a:cs typeface="Calibri"/>
        </a:font>
        <a:srgbClr val="F0F1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Row>
  </a:tblStyle>
  <a:tblStyle styleId="{2708684C-4D16-4618-839F-0558EEFCDFE6}" styleName="">
    <a:tblBg/>
    <a:wholeTb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ustomXml" Target="../customXml/item2.xml"/><Relationship Id="rId2" Type="http://schemas.openxmlformats.org/officeDocument/2006/relationships/viewProps" Target="viewProps.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ustomXml" Target="../customXml/item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ommentAuthors" Target="commentAuthors.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01" name="Shape 201"/>
          <p:cNvSpPr/>
          <p:nvPr>
            <p:ph type="sldImg"/>
          </p:nvPr>
        </p:nvSpPr>
        <p:spPr>
          <a:xfrm>
            <a:off x="1143000" y="685800"/>
            <a:ext cx="4572000" cy="3429000"/>
          </a:xfrm>
          <a:prstGeom prst="rect">
            <a:avLst/>
          </a:prstGeom>
        </p:spPr>
        <p:txBody>
          <a:bodyPr/>
          <a:lstStyle/>
          <a:p>
            <a:pPr/>
          </a:p>
        </p:txBody>
      </p:sp>
      <p:sp>
        <p:nvSpPr>
          <p:cNvPr id="202" name="Shape 20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hasCustomPrompt="1"/>
          </p:nvPr>
        </p:nvSpPr>
        <p:spPr>
          <a:prstGeom prst="rect">
            <a:avLst/>
          </a:prstGeom>
        </p:spPr>
        <p:txBody>
          <a:bodyPr/>
          <a:lstStyle/>
          <a:p>
            <a:pPr/>
            <a:r>
              <a:t>CLICK TO EDIT MASTER SUBTITLE STYLE</a:t>
            </a:r>
          </a:p>
          <a:p>
            <a:pPr lvl="1"/>
            <a:r>
              <a:t/>
            </a:r>
          </a:p>
          <a:p>
            <a:pPr lvl="2"/>
            <a:r>
              <a:t/>
            </a:r>
          </a:p>
          <a:p>
            <a:pPr lvl="3"/>
            <a:r>
              <a:t/>
            </a:r>
          </a:p>
          <a:p>
            <a:pPr lvl="4"/>
            <a:r>
              <a:t/>
            </a:r>
          </a:p>
        </p:txBody>
      </p:sp>
      <p:sp>
        <p:nvSpPr>
          <p:cNvPr id="14" name="Text Placeholder 10"/>
          <p:cNvSpPr/>
          <p:nvPr>
            <p:ph type="body" sz="quarter" idx="21" hasCustomPrompt="1"/>
          </p:nvPr>
        </p:nvSpPr>
        <p:spPr>
          <a:xfrm>
            <a:off x="474662" y="2619023"/>
            <a:ext cx="2334169" cy="2387602"/>
          </a:xfrm>
          <a:prstGeom prst="rect">
            <a:avLst/>
          </a:prstGeom>
        </p:spPr>
        <p:txBody>
          <a:bodyPr/>
          <a:lstStyle/>
          <a:p>
            <a:pPr/>
            <a:r>
              <a:t>Mokytojo
Vardas Pavardė</a:t>
            </a:r>
          </a:p>
        </p:txBody>
      </p:sp>
      <p:sp>
        <p:nvSpPr>
          <p:cNvPr id="15" name="Picture Placeholder 12"/>
          <p:cNvSpPr/>
          <p:nvPr>
            <p:ph type="pic" sz="quarter" idx="22"/>
          </p:nvPr>
        </p:nvSpPr>
        <p:spPr>
          <a:xfrm>
            <a:off x="10323513" y="458787"/>
            <a:ext cx="1377952" cy="1377951"/>
          </a:xfrm>
          <a:prstGeom prst="rect">
            <a:avLst/>
          </a:prstGeom>
        </p:spPr>
        <p:txBody>
          <a:bodyPr lIns="91439" tIns="45719" rIns="91439" bIns="45719">
            <a:noAutofit/>
          </a:bodyPr>
          <a:lstStyle/>
          <a:p>
            <a:pP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spTree>
      <p:nvGrpSpPr>
        <p:cNvPr id="1" name=""/>
        <p:cNvGrpSpPr/>
        <p:nvPr/>
      </p:nvGrpSpPr>
      <p:grpSpPr>
        <a:xfrm>
          <a:off x="0" y="0"/>
          <a:ext cx="0" cy="0"/>
          <a:chOff x="0" y="0"/>
          <a:chExt cx="0" cy="0"/>
        </a:xfrm>
      </p:grpSpPr>
      <p:grpSp>
        <p:nvGrpSpPr>
          <p:cNvPr id="177" name="Graphic 7"/>
          <p:cNvGrpSpPr/>
          <p:nvPr/>
        </p:nvGrpSpPr>
        <p:grpSpPr>
          <a:xfrm>
            <a:off x="11078622" y="458786"/>
            <a:ext cx="632991" cy="680887"/>
            <a:chOff x="0" y="0"/>
            <a:chExt cx="632989" cy="680886"/>
          </a:xfrm>
        </p:grpSpPr>
        <p:sp>
          <p:nvSpPr>
            <p:cNvPr id="173"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174"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175"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176"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grpSp>
      <p:sp>
        <p:nvSpPr>
          <p:cNvPr id="178" name="Body Level One…"/>
          <p:cNvSpPr txBox="1"/>
          <p:nvPr>
            <p:ph type="body" sz="quarter" idx="1"/>
          </p:nvPr>
        </p:nvSpPr>
        <p:spPr>
          <a:xfrm>
            <a:off x="480390" y="460649"/>
            <a:ext cx="5615611" cy="453750"/>
          </a:xfrm>
          <a:prstGeom prst="rect">
            <a:avLst/>
          </a:prstGeom>
        </p:spPr>
        <p:txBody>
          <a:bodyPr lIns="45699" tIns="45699" rIns="45699" bIns="45699"/>
          <a:lstStyle>
            <a:lvl1pPr marL="228600">
              <a:defRPr b="0" sz="1300"/>
            </a:lvl1pPr>
            <a:lvl2pPr marL="228600" indent="457200">
              <a:defRPr b="0" sz="1300"/>
            </a:lvl2pPr>
            <a:lvl3pPr marL="228600" indent="914400">
              <a:defRPr b="0" sz="1300"/>
            </a:lvl3pPr>
            <a:lvl4pPr marL="228600" indent="1371600">
              <a:defRPr b="0" sz="1300"/>
            </a:lvl4pPr>
            <a:lvl5pPr marL="228600" indent="1828800">
              <a:defRPr b="0" sz="1300"/>
            </a:lvl5pPr>
          </a:lstStyle>
          <a:p>
            <a:pPr/>
            <a:r>
              <a:t>Body Level One</a:t>
            </a:r>
          </a:p>
          <a:p>
            <a:pPr lvl="1"/>
            <a:r>
              <a:t>Body Level Two</a:t>
            </a:r>
          </a:p>
          <a:p>
            <a:pPr lvl="2"/>
            <a:r>
              <a:t>Body Level Three</a:t>
            </a:r>
          </a:p>
          <a:p>
            <a:pPr lvl="3"/>
            <a:r>
              <a:t>Body Level Four</a:t>
            </a:r>
          </a:p>
          <a:p>
            <a:pPr lvl="4"/>
            <a:r>
              <a:t>Body Level Five</a:t>
            </a:r>
          </a:p>
        </p:txBody>
      </p:sp>
      <p:sp>
        <p:nvSpPr>
          <p:cNvPr id="179" name="Google Shape;61;p16"/>
          <p:cNvSpPr txBox="1"/>
          <p:nvPr>
            <p:ph type="body" sz="quarter" idx="21"/>
          </p:nvPr>
        </p:nvSpPr>
        <p:spPr>
          <a:xfrm>
            <a:off x="3281688" y="1821808"/>
            <a:ext cx="3750858" cy="329720"/>
          </a:xfrm>
          <a:prstGeom prst="rect">
            <a:avLst/>
          </a:prstGeom>
        </p:spPr>
        <p:txBody>
          <a:bodyPr lIns="45699" tIns="45699" rIns="45699" bIns="45699"/>
          <a:lstStyle/>
          <a:p>
            <a:pPr marL="228600">
              <a:defRPr sz="1300"/>
            </a:pPr>
          </a:p>
        </p:txBody>
      </p:sp>
      <p:sp>
        <p:nvSpPr>
          <p:cNvPr id="180" name="Google Shape;62;p16"/>
          <p:cNvSpPr txBox="1"/>
          <p:nvPr>
            <p:ph type="body" sz="quarter" idx="22"/>
          </p:nvPr>
        </p:nvSpPr>
        <p:spPr>
          <a:xfrm>
            <a:off x="3281688" y="2171431"/>
            <a:ext cx="3750858" cy="504532"/>
          </a:xfrm>
          <a:prstGeom prst="rect">
            <a:avLst/>
          </a:prstGeom>
        </p:spPr>
        <p:txBody>
          <a:bodyPr lIns="45699" tIns="45699" rIns="45699" bIns="45699"/>
          <a:lstStyle/>
          <a:p>
            <a:pPr marL="228600">
              <a:defRPr b="0" sz="1300"/>
            </a:pPr>
          </a:p>
        </p:txBody>
      </p:sp>
      <p:sp>
        <p:nvSpPr>
          <p:cNvPr id="181" name="Title Text"/>
          <p:cNvSpPr txBox="1"/>
          <p:nvPr>
            <p:ph type="title"/>
          </p:nvPr>
        </p:nvSpPr>
        <p:spPr>
          <a:xfrm>
            <a:off x="480390" y="5032099"/>
            <a:ext cx="2343493" cy="1365252"/>
          </a:xfrm>
          <a:prstGeom prst="rect">
            <a:avLst/>
          </a:prstGeom>
        </p:spPr>
        <p:txBody>
          <a:bodyPr lIns="45699" tIns="45699" rIns="45699" bIns="45699" anchor="b"/>
          <a:lstStyle>
            <a:lvl1pPr>
              <a:defRPr sz="3000"/>
            </a:lvl1pPr>
          </a:lstStyle>
          <a:p>
            <a:pPr/>
            <a:r>
              <a:t>Title Text</a:t>
            </a:r>
          </a:p>
        </p:txBody>
      </p:sp>
      <p:sp>
        <p:nvSpPr>
          <p:cNvPr id="182" name="Google Shape;64;p16"/>
          <p:cNvSpPr txBox="1"/>
          <p:nvPr>
            <p:ph type="body" sz="quarter" idx="23"/>
          </p:nvPr>
        </p:nvSpPr>
        <p:spPr>
          <a:xfrm>
            <a:off x="7503551" y="1821808"/>
            <a:ext cx="4208059" cy="791170"/>
          </a:xfrm>
          <a:prstGeom prst="rect">
            <a:avLst/>
          </a:prstGeom>
        </p:spPr>
        <p:txBody>
          <a:bodyPr lIns="45699" tIns="45699" rIns="45699" bIns="45699"/>
          <a:lstStyle/>
          <a:p>
            <a:pPr marL="228600">
              <a:defRPr sz="1300">
                <a:solidFill>
                  <a:schemeClr val="accent3"/>
                </a:solidFill>
              </a:defRPr>
            </a:pPr>
          </a:p>
        </p:txBody>
      </p:sp>
      <p:sp>
        <p:nvSpPr>
          <p:cNvPr id="183" name="Google Shape;65;p16"/>
          <p:cNvSpPr txBox="1"/>
          <p:nvPr>
            <p:ph type="body" sz="quarter" idx="24"/>
          </p:nvPr>
        </p:nvSpPr>
        <p:spPr>
          <a:xfrm>
            <a:off x="3281688" y="2727012"/>
            <a:ext cx="3750858" cy="329720"/>
          </a:xfrm>
          <a:prstGeom prst="rect">
            <a:avLst/>
          </a:prstGeom>
        </p:spPr>
        <p:txBody>
          <a:bodyPr lIns="45699" tIns="45699" rIns="45699" bIns="45699"/>
          <a:lstStyle/>
          <a:p>
            <a:pPr marL="228600">
              <a:defRPr sz="1300"/>
            </a:pPr>
          </a:p>
        </p:txBody>
      </p:sp>
      <p:sp>
        <p:nvSpPr>
          <p:cNvPr id="184" name="Google Shape;66;p16"/>
          <p:cNvSpPr txBox="1"/>
          <p:nvPr>
            <p:ph type="body" sz="quarter" idx="25"/>
          </p:nvPr>
        </p:nvSpPr>
        <p:spPr>
          <a:xfrm>
            <a:off x="3281688" y="3076635"/>
            <a:ext cx="3750858" cy="504531"/>
          </a:xfrm>
          <a:prstGeom prst="rect">
            <a:avLst/>
          </a:prstGeom>
        </p:spPr>
        <p:txBody>
          <a:bodyPr lIns="45699" tIns="45699" rIns="45699" bIns="45699"/>
          <a:lstStyle/>
          <a:p>
            <a:pPr marL="228600">
              <a:defRPr b="0" sz="1300"/>
            </a:pPr>
          </a:p>
        </p:txBody>
      </p:sp>
      <p:sp>
        <p:nvSpPr>
          <p:cNvPr id="185" name="Google Shape;67;p16"/>
          <p:cNvSpPr txBox="1"/>
          <p:nvPr>
            <p:ph type="body" sz="quarter" idx="26"/>
          </p:nvPr>
        </p:nvSpPr>
        <p:spPr>
          <a:xfrm>
            <a:off x="7503551" y="2724846"/>
            <a:ext cx="4208059" cy="898746"/>
          </a:xfrm>
          <a:prstGeom prst="rect">
            <a:avLst/>
          </a:prstGeom>
        </p:spPr>
        <p:txBody>
          <a:bodyPr lIns="45699" tIns="45699" rIns="45699" bIns="45699"/>
          <a:lstStyle/>
          <a:p>
            <a:pPr marL="228600">
              <a:defRPr sz="1300">
                <a:solidFill>
                  <a:schemeClr val="accent3"/>
                </a:solidFill>
              </a:defRPr>
            </a:pPr>
          </a:p>
        </p:txBody>
      </p:sp>
      <p:sp>
        <p:nvSpPr>
          <p:cNvPr id="186" name="Google Shape;68;p16"/>
          <p:cNvSpPr txBox="1"/>
          <p:nvPr>
            <p:ph type="body" sz="quarter" idx="27"/>
          </p:nvPr>
        </p:nvSpPr>
        <p:spPr>
          <a:xfrm>
            <a:off x="3281688" y="3650608"/>
            <a:ext cx="3750858" cy="329720"/>
          </a:xfrm>
          <a:prstGeom prst="rect">
            <a:avLst/>
          </a:prstGeom>
        </p:spPr>
        <p:txBody>
          <a:bodyPr lIns="45699" tIns="45699" rIns="45699" bIns="45699"/>
          <a:lstStyle/>
          <a:p>
            <a:pPr marL="228600">
              <a:defRPr sz="1300"/>
            </a:pPr>
          </a:p>
        </p:txBody>
      </p:sp>
      <p:sp>
        <p:nvSpPr>
          <p:cNvPr id="187" name="Google Shape;69;p16"/>
          <p:cNvSpPr txBox="1"/>
          <p:nvPr>
            <p:ph type="body" sz="quarter" idx="28"/>
          </p:nvPr>
        </p:nvSpPr>
        <p:spPr>
          <a:xfrm>
            <a:off x="3281688" y="4000232"/>
            <a:ext cx="3750858" cy="504531"/>
          </a:xfrm>
          <a:prstGeom prst="rect">
            <a:avLst/>
          </a:prstGeom>
        </p:spPr>
        <p:txBody>
          <a:bodyPr lIns="45699" tIns="45699" rIns="45699" bIns="45699"/>
          <a:lstStyle/>
          <a:p>
            <a:pPr marL="228600">
              <a:defRPr b="0" sz="1300"/>
            </a:pPr>
          </a:p>
        </p:txBody>
      </p:sp>
      <p:sp>
        <p:nvSpPr>
          <p:cNvPr id="188" name="Google Shape;70;p16"/>
          <p:cNvSpPr txBox="1"/>
          <p:nvPr>
            <p:ph type="body" sz="quarter" idx="29"/>
          </p:nvPr>
        </p:nvSpPr>
        <p:spPr>
          <a:xfrm>
            <a:off x="7503551" y="3666016"/>
            <a:ext cx="4208059" cy="854154"/>
          </a:xfrm>
          <a:prstGeom prst="rect">
            <a:avLst/>
          </a:prstGeom>
        </p:spPr>
        <p:txBody>
          <a:bodyPr lIns="45699" tIns="45699" rIns="45699" bIns="45699"/>
          <a:lstStyle/>
          <a:p>
            <a:pPr marL="228600">
              <a:defRPr sz="1300">
                <a:solidFill>
                  <a:schemeClr val="accent3"/>
                </a:solidFill>
              </a:defRPr>
            </a:pPr>
          </a:p>
        </p:txBody>
      </p:sp>
      <p:sp>
        <p:nvSpPr>
          <p:cNvPr id="189" name="Google Shape;71;p16"/>
          <p:cNvSpPr txBox="1"/>
          <p:nvPr>
            <p:ph type="body" sz="quarter" idx="30"/>
          </p:nvPr>
        </p:nvSpPr>
        <p:spPr>
          <a:xfrm>
            <a:off x="3281688" y="4571989"/>
            <a:ext cx="3750858" cy="329720"/>
          </a:xfrm>
          <a:prstGeom prst="rect">
            <a:avLst/>
          </a:prstGeom>
        </p:spPr>
        <p:txBody>
          <a:bodyPr lIns="45699" tIns="45699" rIns="45699" bIns="45699"/>
          <a:lstStyle/>
          <a:p>
            <a:pPr marL="228600">
              <a:defRPr sz="1300"/>
            </a:pPr>
          </a:p>
        </p:txBody>
      </p:sp>
      <p:sp>
        <p:nvSpPr>
          <p:cNvPr id="190" name="Google Shape;72;p16"/>
          <p:cNvSpPr txBox="1"/>
          <p:nvPr>
            <p:ph type="body" sz="quarter" idx="31"/>
          </p:nvPr>
        </p:nvSpPr>
        <p:spPr>
          <a:xfrm>
            <a:off x="3281688" y="4921611"/>
            <a:ext cx="3750858" cy="504532"/>
          </a:xfrm>
          <a:prstGeom prst="rect">
            <a:avLst/>
          </a:prstGeom>
        </p:spPr>
        <p:txBody>
          <a:bodyPr lIns="45699" tIns="45699" rIns="45699" bIns="45699"/>
          <a:lstStyle/>
          <a:p>
            <a:pPr marL="228600">
              <a:defRPr b="0" sz="1300"/>
            </a:pPr>
          </a:p>
        </p:txBody>
      </p:sp>
      <p:sp>
        <p:nvSpPr>
          <p:cNvPr id="191" name="Google Shape;73;p16"/>
          <p:cNvSpPr txBox="1"/>
          <p:nvPr>
            <p:ph type="body" sz="quarter" idx="32"/>
          </p:nvPr>
        </p:nvSpPr>
        <p:spPr>
          <a:xfrm>
            <a:off x="3281688" y="5493370"/>
            <a:ext cx="3750858" cy="329720"/>
          </a:xfrm>
          <a:prstGeom prst="rect">
            <a:avLst/>
          </a:prstGeom>
        </p:spPr>
        <p:txBody>
          <a:bodyPr lIns="45699" tIns="45699" rIns="45699" bIns="45699"/>
          <a:lstStyle/>
          <a:p>
            <a:pPr marL="228600">
              <a:defRPr sz="1300"/>
            </a:pPr>
          </a:p>
        </p:txBody>
      </p:sp>
      <p:sp>
        <p:nvSpPr>
          <p:cNvPr id="192" name="Google Shape;74;p16"/>
          <p:cNvSpPr txBox="1"/>
          <p:nvPr>
            <p:ph type="body" sz="quarter" idx="33"/>
          </p:nvPr>
        </p:nvSpPr>
        <p:spPr>
          <a:xfrm>
            <a:off x="3281688" y="5842992"/>
            <a:ext cx="3750858" cy="504531"/>
          </a:xfrm>
          <a:prstGeom prst="rect">
            <a:avLst/>
          </a:prstGeom>
        </p:spPr>
        <p:txBody>
          <a:bodyPr lIns="45699" tIns="45699" rIns="45699" bIns="45699"/>
          <a:lstStyle/>
          <a:p>
            <a:pPr marL="228600">
              <a:defRPr b="0" sz="1300"/>
            </a:pPr>
          </a:p>
        </p:txBody>
      </p:sp>
      <p:sp>
        <p:nvSpPr>
          <p:cNvPr id="193" name="Google Shape;75;p16"/>
          <p:cNvSpPr txBox="1"/>
          <p:nvPr>
            <p:ph type="body" sz="quarter" idx="34"/>
          </p:nvPr>
        </p:nvSpPr>
        <p:spPr>
          <a:xfrm>
            <a:off x="7503551" y="4605022"/>
            <a:ext cx="4208059" cy="854154"/>
          </a:xfrm>
          <a:prstGeom prst="rect">
            <a:avLst/>
          </a:prstGeom>
        </p:spPr>
        <p:txBody>
          <a:bodyPr lIns="45699" tIns="45699" rIns="45699" bIns="45699"/>
          <a:lstStyle/>
          <a:p>
            <a:pPr marL="228600">
              <a:defRPr sz="1300">
                <a:solidFill>
                  <a:schemeClr val="accent3"/>
                </a:solidFill>
              </a:defRPr>
            </a:pPr>
          </a:p>
        </p:txBody>
      </p:sp>
      <p:sp>
        <p:nvSpPr>
          <p:cNvPr id="194" name="Google Shape;76;p16"/>
          <p:cNvSpPr txBox="1"/>
          <p:nvPr>
            <p:ph type="body" sz="quarter" idx="35"/>
          </p:nvPr>
        </p:nvSpPr>
        <p:spPr>
          <a:xfrm>
            <a:off x="7503551" y="5493370"/>
            <a:ext cx="4208059" cy="854154"/>
          </a:xfrm>
          <a:prstGeom prst="rect">
            <a:avLst/>
          </a:prstGeom>
        </p:spPr>
        <p:txBody>
          <a:bodyPr lIns="45699" tIns="45699" rIns="45699" bIns="45699"/>
          <a:lstStyle/>
          <a:p>
            <a:pPr marL="228600">
              <a:defRPr sz="1300">
                <a:solidFill>
                  <a:schemeClr val="accent3"/>
                </a:solidFill>
              </a:defRPr>
            </a:pPr>
          </a:p>
        </p:txBody>
      </p:sp>
      <p:sp>
        <p:nvSpPr>
          <p:cNvPr id="195"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grpSp>
        <p:nvGrpSpPr>
          <p:cNvPr id="27" name="Graphic 7"/>
          <p:cNvGrpSpPr/>
          <p:nvPr/>
        </p:nvGrpSpPr>
        <p:grpSpPr>
          <a:xfrm>
            <a:off x="11078622" y="458786"/>
            <a:ext cx="632991" cy="680887"/>
            <a:chOff x="0" y="0"/>
            <a:chExt cx="632989" cy="680886"/>
          </a:xfrm>
        </p:grpSpPr>
        <p:sp>
          <p:nvSpPr>
            <p:cNvPr id="23"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24"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25"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26"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grpSp>
      <p:sp>
        <p:nvSpPr>
          <p:cNvPr id="28" name="CodeAcademy sed ut  um  perspiciatis unde omnis sed ut perspiciatis?"/>
          <p:cNvSpPr txBox="1"/>
          <p:nvPr>
            <p:ph type="title" hasCustomPrompt="1"/>
          </p:nvPr>
        </p:nvSpPr>
        <p:spPr>
          <a:xfrm>
            <a:off x="480390" y="1371706"/>
            <a:ext cx="5615612" cy="4101247"/>
          </a:xfrm>
          <a:prstGeom prst="rect">
            <a:avLst/>
          </a:prstGeom>
        </p:spPr>
        <p:txBody>
          <a:bodyPr/>
          <a:lstStyle>
            <a:lvl1pPr>
              <a:defRPr sz="3000"/>
            </a:lvl1pPr>
          </a:lstStyle>
          <a:p>
            <a:pPr/>
            <a:r>
              <a:t>CodeAcademy sed ut  um  perspiciatis unde omnis sed ut perspiciatis?</a:t>
            </a:r>
          </a:p>
        </p:txBody>
      </p:sp>
      <p:sp>
        <p:nvSpPr>
          <p:cNvPr id="29" name="Body Level One…"/>
          <p:cNvSpPr txBox="1"/>
          <p:nvPr>
            <p:ph type="body" sz="quarter" idx="1" hasCustomPrompt="1"/>
          </p:nvPr>
        </p:nvSpPr>
        <p:spPr>
          <a:xfrm>
            <a:off x="480390" y="460649"/>
            <a:ext cx="5615612" cy="453751"/>
          </a:xfrm>
          <a:prstGeom prst="rect">
            <a:avLst/>
          </a:prstGeom>
        </p:spPr>
        <p:txBody>
          <a:bodyPr/>
          <a:lstStyle>
            <a:lvl1pPr>
              <a:defRPr b="0" sz="1300"/>
            </a:lvl1pPr>
            <a:lvl2pPr>
              <a:defRPr b="0" sz="1300"/>
            </a:lvl2pPr>
            <a:lvl3pPr>
              <a:defRPr b="0" sz="1300"/>
            </a:lvl3pPr>
            <a:lvl4pPr>
              <a:defRPr b="0" sz="1300"/>
            </a:lvl4pPr>
            <a:lvl5pPr>
              <a:defRPr b="0" sz="1300"/>
            </a:lvl5pPr>
          </a:lstStyle>
          <a:p>
            <a:pPr/>
            <a:r>
              <a:t>Prezentacijos pavadinimas</a:t>
            </a:r>
          </a:p>
          <a:p>
            <a:pPr lvl="1"/>
            <a:r>
              <a:t/>
            </a:r>
          </a:p>
          <a:p>
            <a:pPr lvl="2"/>
            <a:r>
              <a:t/>
            </a:r>
          </a:p>
          <a:p>
            <a:pPr lvl="3"/>
            <a:r>
              <a:t/>
            </a:r>
          </a:p>
          <a:p>
            <a:pPr lvl="4"/>
            <a:r>
              <a:t/>
            </a:r>
          </a:p>
        </p:txBody>
      </p:sp>
      <p:sp>
        <p:nvSpPr>
          <p:cNvPr id="30" name="Text Placeholder 27"/>
          <p:cNvSpPr/>
          <p:nvPr>
            <p:ph type="body" sz="half" idx="21" hasCustomPrompt="1"/>
          </p:nvPr>
        </p:nvSpPr>
        <p:spPr>
          <a:xfrm>
            <a:off x="6561501" y="1371706"/>
            <a:ext cx="5149487" cy="5067299"/>
          </a:xfrm>
          <a:prstGeom prst="rect">
            <a:avLst/>
          </a:prstGeom>
        </p:spPr>
        <p:txBody>
          <a:bodyPr/>
          <a:lstStyle>
            <a:lvl1pPr>
              <a:lnSpc>
                <a:spcPct val="100000"/>
              </a:lnSpc>
              <a:defRPr b="0"/>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p:nvPr>
            <p:ph type="body" sz="quarter" idx="22" hasCustomPrompt="1"/>
          </p:nvPr>
        </p:nvSpPr>
        <p:spPr>
          <a:xfrm>
            <a:off x="481011" y="5916612"/>
            <a:ext cx="5614991" cy="482602"/>
          </a:xfrm>
          <a:prstGeom prst="rect">
            <a:avLst/>
          </a:prstGeom>
        </p:spPr>
        <p:txBody>
          <a:bodyPr anchor="b"/>
          <a:lstStyle/>
          <a:p>
            <a:pPr/>
            <a:r>
              <a:t>Short lorem ipsum or link?</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191919"/>
        </a:solidFill>
      </p:bgPr>
    </p:bg>
    <p:spTree>
      <p:nvGrpSpPr>
        <p:cNvPr id="1" name=""/>
        <p:cNvGrpSpPr/>
        <p:nvPr/>
      </p:nvGrpSpPr>
      <p:grpSpPr>
        <a:xfrm>
          <a:off x="0" y="0"/>
          <a:ext cx="0" cy="0"/>
          <a:chOff x="0" y="0"/>
          <a:chExt cx="0" cy="0"/>
        </a:xfrm>
      </p:grpSpPr>
      <p:sp>
        <p:nvSpPr>
          <p:cNvPr id="39" name="Body Level One…"/>
          <p:cNvSpPr txBox="1"/>
          <p:nvPr>
            <p:ph type="body" sz="quarter" idx="1" hasCustomPrompt="1"/>
          </p:nvPr>
        </p:nvSpPr>
        <p:spPr>
          <a:xfrm>
            <a:off x="480390" y="460649"/>
            <a:ext cx="5615612" cy="453751"/>
          </a:xfrm>
          <a:prstGeom prst="rect">
            <a:avLst/>
          </a:prstGeom>
        </p:spPr>
        <p:txBody>
          <a:bodyPr/>
          <a:lstStyle>
            <a:lvl1pPr>
              <a:defRPr b="0" sz="1300">
                <a:solidFill>
                  <a:srgbClr val="FEFFFF"/>
                </a:solidFill>
              </a:defRPr>
            </a:lvl1pPr>
            <a:lvl2pPr>
              <a:defRPr b="0" sz="1300">
                <a:solidFill>
                  <a:srgbClr val="FEFFFF"/>
                </a:solidFill>
              </a:defRPr>
            </a:lvl2pPr>
            <a:lvl3pPr>
              <a:defRPr b="0" sz="1300">
                <a:solidFill>
                  <a:srgbClr val="FEFFFF"/>
                </a:solidFill>
              </a:defRPr>
            </a:lvl3pPr>
            <a:lvl4pPr>
              <a:defRPr b="0" sz="1300">
                <a:solidFill>
                  <a:srgbClr val="FEFFFF"/>
                </a:solidFill>
              </a:defRPr>
            </a:lvl4pPr>
            <a:lvl5pPr>
              <a:defRPr b="0" sz="1300">
                <a:solidFill>
                  <a:srgbClr val="FEFFFF"/>
                </a:solidFill>
              </a:defRPr>
            </a:lvl5pPr>
          </a:lstStyle>
          <a:p>
            <a:pPr/>
            <a:r>
              <a:t>Prezentacijos pavadinimas</a:t>
            </a:r>
          </a:p>
          <a:p>
            <a:pPr lvl="1"/>
            <a:r>
              <a:t/>
            </a:r>
          </a:p>
          <a:p>
            <a:pPr lvl="2"/>
            <a:r>
              <a:t/>
            </a:r>
          </a:p>
          <a:p>
            <a:pPr lvl="3"/>
            <a:r>
              <a:t/>
            </a:r>
          </a:p>
          <a:p>
            <a:pPr lvl="4"/>
            <a:r>
              <a:t/>
            </a:r>
          </a:p>
        </p:txBody>
      </p:sp>
      <p:grpSp>
        <p:nvGrpSpPr>
          <p:cNvPr id="44" name="Graphic 4"/>
          <p:cNvGrpSpPr/>
          <p:nvPr/>
        </p:nvGrpSpPr>
        <p:grpSpPr>
          <a:xfrm>
            <a:off x="11078619" y="458787"/>
            <a:ext cx="632991" cy="680886"/>
            <a:chOff x="0" y="0"/>
            <a:chExt cx="632989" cy="680885"/>
          </a:xfrm>
        </p:grpSpPr>
        <p:sp>
          <p:nvSpPr>
            <p:cNvPr id="40" name="Freeform 9"/>
            <p:cNvSpPr/>
            <p:nvPr/>
          </p:nvSpPr>
          <p:spPr>
            <a:xfrm>
              <a:off x="141653" y="388084"/>
              <a:ext cx="132746"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41" name="Freeform 10"/>
            <p:cNvSpPr/>
            <p:nvPr/>
          </p:nvSpPr>
          <p:spPr>
            <a:xfrm>
              <a:off x="138090" y="251333"/>
              <a:ext cx="357255" cy="123447"/>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42" name="Freeform 11"/>
            <p:cNvSpPr/>
            <p:nvPr/>
          </p:nvSpPr>
          <p:spPr>
            <a:xfrm>
              <a:off x="359034" y="388084"/>
              <a:ext cx="132747"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43" name="Freeform 12"/>
            <p:cNvSpPr/>
            <p:nvPr/>
          </p:nvSpPr>
          <p:spPr>
            <a:xfrm>
              <a:off x="-1" y="0"/>
              <a:ext cx="632991" cy="680886"/>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grpSp>
      <p:sp>
        <p:nvSpPr>
          <p:cNvPr id="45" name="Picture Placeholder 2"/>
          <p:cNvSpPr/>
          <p:nvPr>
            <p:ph type="pic" idx="21"/>
          </p:nvPr>
        </p:nvSpPr>
        <p:spPr>
          <a:xfrm>
            <a:off x="479612" y="1854200"/>
            <a:ext cx="11231996" cy="5003800"/>
          </a:xfrm>
          <a:prstGeom prst="rect">
            <a:avLst/>
          </a:prstGeom>
        </p:spPr>
        <p:txBody>
          <a:bodyPr lIns="91439" tIns="45719" rIns="91439" bIns="45719">
            <a:noAutofit/>
          </a:bodyPr>
          <a:lstStyle/>
          <a:p>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spTree>
      <p:nvGrpSpPr>
        <p:cNvPr id="1" name=""/>
        <p:cNvGrpSpPr/>
        <p:nvPr/>
      </p:nvGrpSpPr>
      <p:grpSpPr>
        <a:xfrm>
          <a:off x="0" y="0"/>
          <a:ext cx="0" cy="0"/>
          <a:chOff x="0" y="0"/>
          <a:chExt cx="0" cy="0"/>
        </a:xfrm>
      </p:grpSpPr>
      <p:sp>
        <p:nvSpPr>
          <p:cNvPr id="53"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latin typeface="+mj-lt"/>
                <a:ea typeface="+mj-ea"/>
                <a:cs typeface="+mj-cs"/>
                <a:sym typeface="Arial"/>
              </a:defRPr>
            </a:pPr>
          </a:p>
        </p:txBody>
      </p:sp>
      <p:sp>
        <p:nvSpPr>
          <p:cNvPr id="54" name="Body Level One…"/>
          <p:cNvSpPr txBox="1"/>
          <p:nvPr>
            <p:ph type="body" sz="quarter" idx="1" hasCustomPrompt="1"/>
          </p:nvPr>
        </p:nvSpPr>
        <p:spPr>
          <a:xfrm>
            <a:off x="480390" y="460649"/>
            <a:ext cx="5615612" cy="453751"/>
          </a:xfrm>
          <a:prstGeom prst="rect">
            <a:avLst/>
          </a:prstGeom>
        </p:spPr>
        <p:txBody>
          <a:bodyPr/>
          <a:lstStyle>
            <a:lvl1pPr>
              <a:defRPr b="0" sz="1300">
                <a:solidFill>
                  <a:srgbClr val="FEFFFF"/>
                </a:solidFill>
              </a:defRPr>
            </a:lvl1pPr>
            <a:lvl2pPr>
              <a:defRPr b="0" sz="1300">
                <a:solidFill>
                  <a:srgbClr val="FEFFFF"/>
                </a:solidFill>
              </a:defRPr>
            </a:lvl2pPr>
            <a:lvl3pPr>
              <a:defRPr b="0" sz="1300">
                <a:solidFill>
                  <a:srgbClr val="FEFFFF"/>
                </a:solidFill>
              </a:defRPr>
            </a:lvl3pPr>
            <a:lvl4pPr>
              <a:defRPr b="0" sz="1300">
                <a:solidFill>
                  <a:srgbClr val="FEFFFF"/>
                </a:solidFill>
              </a:defRPr>
            </a:lvl4pPr>
            <a:lvl5pPr>
              <a:defRPr b="0" sz="1300">
                <a:solidFill>
                  <a:srgbClr val="FEFFFF"/>
                </a:solidFill>
              </a:defRPr>
            </a:lvl5pPr>
          </a:lstStyle>
          <a:p>
            <a:pPr/>
            <a:r>
              <a:t>Prezentacijos pavadinimas</a:t>
            </a:r>
          </a:p>
          <a:p>
            <a:pPr lvl="1"/>
            <a:r>
              <a:t/>
            </a:r>
          </a:p>
          <a:p>
            <a:pPr lvl="2"/>
            <a:r>
              <a:t/>
            </a:r>
          </a:p>
          <a:p>
            <a:pPr lvl="3"/>
            <a:r>
              <a:t/>
            </a:r>
          </a:p>
          <a:p>
            <a:pPr lvl="4"/>
            <a:r>
              <a:t/>
            </a:r>
          </a:p>
        </p:txBody>
      </p:sp>
      <p:grpSp>
        <p:nvGrpSpPr>
          <p:cNvPr id="59" name="Graphic 7"/>
          <p:cNvGrpSpPr/>
          <p:nvPr/>
        </p:nvGrpSpPr>
        <p:grpSpPr>
          <a:xfrm>
            <a:off x="11078622" y="458786"/>
            <a:ext cx="632991" cy="680887"/>
            <a:chOff x="0" y="0"/>
            <a:chExt cx="632989" cy="680886"/>
          </a:xfrm>
        </p:grpSpPr>
        <p:sp>
          <p:nvSpPr>
            <p:cNvPr id="55"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56"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57"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58"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grpSp>
      <p:sp>
        <p:nvSpPr>
          <p:cNvPr id="60" name="Text Placeholder 3"/>
          <p:cNvSpPr/>
          <p:nvPr>
            <p:ph type="body" sz="quarter" idx="21" hasCustomPrompt="1"/>
          </p:nvPr>
        </p:nvSpPr>
        <p:spPr>
          <a:xfrm>
            <a:off x="6557681" y="3193408"/>
            <a:ext cx="5154708"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61" name="Text Placeholder 3"/>
          <p:cNvSpPr/>
          <p:nvPr>
            <p:ph type="body" sz="quarter" idx="22" hasCustomPrompt="1"/>
          </p:nvPr>
        </p:nvSpPr>
        <p:spPr>
          <a:xfrm>
            <a:off x="6557681" y="4336410"/>
            <a:ext cx="5154708"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62" name="Text Placeholder 3"/>
          <p:cNvSpPr/>
          <p:nvPr>
            <p:ph type="body" sz="quarter" idx="23" hasCustomPrompt="1"/>
          </p:nvPr>
        </p:nvSpPr>
        <p:spPr>
          <a:xfrm>
            <a:off x="6557681" y="5479410"/>
            <a:ext cx="5154708"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63"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64" name="CodeAcademy sed ut  um  perspiciatis unde?"/>
          <p:cNvSpPr txBox="1"/>
          <p:nvPr>
            <p:ph type="title" hasCustomPrompt="1"/>
          </p:nvPr>
        </p:nvSpPr>
        <p:spPr>
          <a:xfrm>
            <a:off x="6557681" y="1371706"/>
            <a:ext cx="5153929" cy="1365251"/>
          </a:xfrm>
          <a:prstGeom prst="rect">
            <a:avLst/>
          </a:prstGeom>
        </p:spPr>
        <p:txBody>
          <a:bodyPr/>
          <a:lstStyle>
            <a:lvl1pPr>
              <a:defRPr sz="3000"/>
            </a:lvl1pPr>
          </a:lstStyle>
          <a:p>
            <a:pPr/>
            <a:r>
              <a:t>CodeAcademy sed ut  um  perspiciatis unde?</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spTree>
      <p:nvGrpSpPr>
        <p:cNvPr id="1" name=""/>
        <p:cNvGrpSpPr/>
        <p:nvPr/>
      </p:nvGrpSpPr>
      <p:grpSpPr>
        <a:xfrm>
          <a:off x="0" y="0"/>
          <a:ext cx="0" cy="0"/>
          <a:chOff x="0" y="0"/>
          <a:chExt cx="0" cy="0"/>
        </a:xfrm>
      </p:grpSpPr>
      <p:grpSp>
        <p:nvGrpSpPr>
          <p:cNvPr id="76" name="Graphic 7"/>
          <p:cNvGrpSpPr/>
          <p:nvPr/>
        </p:nvGrpSpPr>
        <p:grpSpPr>
          <a:xfrm>
            <a:off x="11078622" y="458786"/>
            <a:ext cx="632991" cy="680887"/>
            <a:chOff x="0" y="0"/>
            <a:chExt cx="632989" cy="680886"/>
          </a:xfrm>
        </p:grpSpPr>
        <p:sp>
          <p:nvSpPr>
            <p:cNvPr id="7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7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7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7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grpSp>
      <p:sp>
        <p:nvSpPr>
          <p:cNvPr id="77" name="Body Level One…"/>
          <p:cNvSpPr txBox="1"/>
          <p:nvPr>
            <p:ph type="body" sz="quarter" idx="1" hasCustomPrompt="1"/>
          </p:nvPr>
        </p:nvSpPr>
        <p:spPr>
          <a:xfrm>
            <a:off x="480390" y="460649"/>
            <a:ext cx="5615612" cy="453751"/>
          </a:xfrm>
          <a:prstGeom prst="rect">
            <a:avLst/>
          </a:prstGeom>
        </p:spPr>
        <p:txBody>
          <a:bodyPr/>
          <a:lstStyle>
            <a:lvl1pPr>
              <a:defRPr b="0" sz="1300"/>
            </a:lvl1pPr>
            <a:lvl2pPr>
              <a:defRPr b="0" sz="1300"/>
            </a:lvl2pPr>
            <a:lvl3pPr>
              <a:defRPr b="0" sz="1300"/>
            </a:lvl3pPr>
            <a:lvl4pPr>
              <a:defRPr b="0" sz="1300"/>
            </a:lvl4pPr>
            <a:lvl5pPr>
              <a:defRPr b="0" sz="1300"/>
            </a:lvl5pPr>
          </a:lstStyle>
          <a:p>
            <a:pPr/>
            <a:r>
              <a:t>Prezentacijos pavadinimas</a:t>
            </a:r>
          </a:p>
          <a:p>
            <a:pPr lvl="1"/>
            <a:r>
              <a:t/>
            </a:r>
          </a:p>
          <a:p>
            <a:pPr lvl="2"/>
            <a:r>
              <a:t/>
            </a:r>
          </a:p>
          <a:p>
            <a:pPr lvl="3"/>
            <a:r>
              <a:t/>
            </a:r>
          </a:p>
          <a:p>
            <a:pPr lvl="4"/>
            <a:r>
              <a:t/>
            </a:r>
          </a:p>
        </p:txBody>
      </p:sp>
      <p:sp>
        <p:nvSpPr>
          <p:cNvPr id="78" name="CodeAcademy sed ut  um  perspiciatis unde?"/>
          <p:cNvSpPr txBox="1"/>
          <p:nvPr>
            <p:ph type="title" hasCustomPrompt="1"/>
          </p:nvPr>
        </p:nvSpPr>
        <p:spPr>
          <a:xfrm>
            <a:off x="480390" y="1371706"/>
            <a:ext cx="5153929" cy="1365251"/>
          </a:xfrm>
          <a:prstGeom prst="rect">
            <a:avLst/>
          </a:prstGeom>
        </p:spPr>
        <p:txBody>
          <a:bodyPr/>
          <a:lstStyle>
            <a:lvl1pPr>
              <a:defRPr sz="3000"/>
            </a:lvl1pPr>
          </a:lstStyle>
          <a:p>
            <a:pPr/>
            <a:r>
              <a:t>CodeAcademy sed ut  um  perspiciatis unde?</a:t>
            </a:r>
          </a:p>
        </p:txBody>
      </p:sp>
      <p:sp>
        <p:nvSpPr>
          <p:cNvPr id="79" name="Text Placeholder 3"/>
          <p:cNvSpPr/>
          <p:nvPr>
            <p:ph type="body" sz="quarter" idx="21" hasCustomPrompt="1"/>
          </p:nvPr>
        </p:nvSpPr>
        <p:spPr>
          <a:xfrm>
            <a:off x="1398588" y="3193408"/>
            <a:ext cx="4235730"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80" name="Text Placeholder 3"/>
          <p:cNvSpPr/>
          <p:nvPr>
            <p:ph type="body" sz="quarter" idx="22" hasCustomPrompt="1"/>
          </p:nvPr>
        </p:nvSpPr>
        <p:spPr>
          <a:xfrm>
            <a:off x="1398588" y="4336410"/>
            <a:ext cx="4235730"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81" name="Text Placeholder 3"/>
          <p:cNvSpPr/>
          <p:nvPr>
            <p:ph type="body" sz="quarter" idx="23" hasCustomPrompt="1"/>
          </p:nvPr>
        </p:nvSpPr>
        <p:spPr>
          <a:xfrm>
            <a:off x="1398588" y="5479410"/>
            <a:ext cx="4235730"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82" name="Text Placeholder 3"/>
          <p:cNvSpPr/>
          <p:nvPr>
            <p:ph type="body" sz="quarter" idx="24" hasCustomPrompt="1"/>
          </p:nvPr>
        </p:nvSpPr>
        <p:spPr>
          <a:xfrm>
            <a:off x="7476658" y="3193408"/>
            <a:ext cx="4235732"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83" name="Text Placeholder 3"/>
          <p:cNvSpPr/>
          <p:nvPr>
            <p:ph type="body" sz="quarter" idx="25" hasCustomPrompt="1"/>
          </p:nvPr>
        </p:nvSpPr>
        <p:spPr>
          <a:xfrm>
            <a:off x="7476658" y="4336410"/>
            <a:ext cx="4235732"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84" name="Text Placeholder 3"/>
          <p:cNvSpPr/>
          <p:nvPr>
            <p:ph type="body" sz="quarter" idx="26" hasCustomPrompt="1"/>
          </p:nvPr>
        </p:nvSpPr>
        <p:spPr>
          <a:xfrm>
            <a:off x="7476658" y="5479410"/>
            <a:ext cx="4235732"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spTree>
      <p:nvGrpSpPr>
        <p:cNvPr id="1" name=""/>
        <p:cNvGrpSpPr/>
        <p:nvPr/>
      </p:nvGrpSpPr>
      <p:grpSpPr>
        <a:xfrm>
          <a:off x="0" y="0"/>
          <a:ext cx="0" cy="0"/>
          <a:chOff x="0" y="0"/>
          <a:chExt cx="0" cy="0"/>
        </a:xfrm>
      </p:grpSpPr>
      <p:grpSp>
        <p:nvGrpSpPr>
          <p:cNvPr id="96" name="Graphic 7"/>
          <p:cNvGrpSpPr/>
          <p:nvPr/>
        </p:nvGrpSpPr>
        <p:grpSpPr>
          <a:xfrm>
            <a:off x="11078622" y="458786"/>
            <a:ext cx="632991" cy="680887"/>
            <a:chOff x="0" y="0"/>
            <a:chExt cx="632989" cy="680886"/>
          </a:xfrm>
        </p:grpSpPr>
        <p:sp>
          <p:nvSpPr>
            <p:cNvPr id="9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9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9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9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grpSp>
      <p:sp>
        <p:nvSpPr>
          <p:cNvPr id="97" name="Body Level One…"/>
          <p:cNvSpPr txBox="1"/>
          <p:nvPr>
            <p:ph type="body" sz="quarter" idx="1" hasCustomPrompt="1"/>
          </p:nvPr>
        </p:nvSpPr>
        <p:spPr>
          <a:xfrm>
            <a:off x="480390" y="460649"/>
            <a:ext cx="5615612" cy="453751"/>
          </a:xfrm>
          <a:prstGeom prst="rect">
            <a:avLst/>
          </a:prstGeom>
        </p:spPr>
        <p:txBody>
          <a:bodyPr/>
          <a:lstStyle>
            <a:lvl1pPr>
              <a:defRPr b="0" sz="1300"/>
            </a:lvl1pPr>
            <a:lvl2pPr>
              <a:defRPr b="0" sz="1300"/>
            </a:lvl2pPr>
            <a:lvl3pPr>
              <a:defRPr b="0" sz="1300"/>
            </a:lvl3pPr>
            <a:lvl4pPr>
              <a:defRPr b="0" sz="1300"/>
            </a:lvl4pPr>
            <a:lvl5pPr>
              <a:defRPr b="0" sz="1300"/>
            </a:lvl5pPr>
          </a:lstStyle>
          <a:p>
            <a:pPr/>
            <a:r>
              <a:t>Prezentacijos pavadinimas</a:t>
            </a:r>
          </a:p>
          <a:p>
            <a:pPr lvl="1"/>
            <a:r>
              <a:t/>
            </a:r>
          </a:p>
          <a:p>
            <a:pPr lvl="2"/>
            <a:r>
              <a:t/>
            </a:r>
          </a:p>
          <a:p>
            <a:pPr lvl="3"/>
            <a:r>
              <a:t/>
            </a:r>
          </a:p>
          <a:p>
            <a:pPr lvl="4"/>
            <a:r>
              <a:t/>
            </a:r>
          </a:p>
        </p:txBody>
      </p:sp>
      <p:sp>
        <p:nvSpPr>
          <p:cNvPr id="98" name="Text Placeholder 3"/>
          <p:cNvSpPr/>
          <p:nvPr>
            <p:ph type="body" sz="quarter" idx="21" hasCustomPrompt="1"/>
          </p:nvPr>
        </p:nvSpPr>
        <p:spPr>
          <a:xfrm>
            <a:off x="3281688" y="1821807"/>
            <a:ext cx="3750858" cy="329721"/>
          </a:xfrm>
          <a:prstGeom prst="rect">
            <a:avLst/>
          </a:prstGeom>
        </p:spPr>
        <p:txBody>
          <a:bodyPr/>
          <a:lstStyle/>
          <a:p>
            <a:pPr/>
            <a:r>
              <a:t>Pavadinimas arba nuorodos tikslas.</a:t>
            </a:r>
          </a:p>
        </p:txBody>
      </p:sp>
      <p:sp>
        <p:nvSpPr>
          <p:cNvPr id="99" name="Text Placeholder 3"/>
          <p:cNvSpPr/>
          <p:nvPr>
            <p:ph type="body" sz="quarter" idx="22" hasCustomPrompt="1"/>
          </p:nvPr>
        </p:nvSpPr>
        <p:spPr>
          <a:xfrm>
            <a:off x="3281688" y="2171431"/>
            <a:ext cx="3750858" cy="504531"/>
          </a:xfrm>
          <a:prstGeom prst="rect">
            <a:avLst/>
          </a:prstGeom>
        </p:spPr>
        <p:txBody>
          <a:bodyPr/>
          <a:lstStyle>
            <a:lvl1pPr>
              <a:defRPr b="0"/>
            </a:lvl1pPr>
          </a:lstStyle>
          <a:p>
            <a:pPr/>
            <a:r>
              <a:t>Pavadinimas arba nuorodos tikslas.</a:t>
            </a:r>
          </a:p>
        </p:txBody>
      </p:sp>
      <p:sp>
        <p:nvSpPr>
          <p:cNvPr id="100" name="Naudinga informacija"/>
          <p:cNvSpPr txBox="1"/>
          <p:nvPr>
            <p:ph type="title" hasCustomPrompt="1"/>
          </p:nvPr>
        </p:nvSpPr>
        <p:spPr>
          <a:xfrm>
            <a:off x="480390" y="5032099"/>
            <a:ext cx="2343494" cy="1365253"/>
          </a:xfrm>
          <a:prstGeom prst="rect">
            <a:avLst/>
          </a:prstGeom>
        </p:spPr>
        <p:txBody>
          <a:bodyPr anchor="b"/>
          <a:lstStyle>
            <a:lvl1pPr>
              <a:defRPr sz="3000"/>
            </a:lvl1pPr>
          </a:lstStyle>
          <a:p>
            <a:pPr/>
            <a:r>
              <a:t>Naudinga informacija</a:t>
            </a:r>
          </a:p>
        </p:txBody>
      </p:sp>
      <p:sp>
        <p:nvSpPr>
          <p:cNvPr id="101" name="Text Placeholder 3"/>
          <p:cNvSpPr/>
          <p:nvPr>
            <p:ph type="body" sz="quarter" idx="23" hasCustomPrompt="1"/>
          </p:nvPr>
        </p:nvSpPr>
        <p:spPr>
          <a:xfrm>
            <a:off x="7503551" y="1821807"/>
            <a:ext cx="4208060" cy="791172"/>
          </a:xfrm>
          <a:prstGeom prst="rect">
            <a:avLst/>
          </a:prstGeom>
        </p:spPr>
        <p:txBody>
          <a:bodyPr/>
          <a:lstStyle>
            <a:lvl1pPr>
              <a:defRPr>
                <a:solidFill>
                  <a:schemeClr val="accent3"/>
                </a:solidFill>
              </a:defRPr>
            </a:lvl1pPr>
          </a:lstStyle>
          <a:p>
            <a:pPr/>
            <a:r>
              <a:t>www.codecademy.lt/kursai / lorem</a:t>
            </a:r>
          </a:p>
        </p:txBody>
      </p:sp>
      <p:sp>
        <p:nvSpPr>
          <p:cNvPr id="102" name="Text Placeholder 3"/>
          <p:cNvSpPr/>
          <p:nvPr>
            <p:ph type="body" sz="quarter" idx="24" hasCustomPrompt="1"/>
          </p:nvPr>
        </p:nvSpPr>
        <p:spPr>
          <a:xfrm>
            <a:off x="3281688" y="2727012"/>
            <a:ext cx="3750858" cy="329721"/>
          </a:xfrm>
          <a:prstGeom prst="rect">
            <a:avLst/>
          </a:prstGeom>
        </p:spPr>
        <p:txBody>
          <a:bodyPr/>
          <a:lstStyle/>
          <a:p>
            <a:pPr/>
            <a:r>
              <a:t>Pavadinimas arba nuorodos tikslas.</a:t>
            </a:r>
          </a:p>
        </p:txBody>
      </p:sp>
      <p:sp>
        <p:nvSpPr>
          <p:cNvPr id="103" name="Text Placeholder 3"/>
          <p:cNvSpPr/>
          <p:nvPr>
            <p:ph type="body" sz="quarter" idx="25" hasCustomPrompt="1"/>
          </p:nvPr>
        </p:nvSpPr>
        <p:spPr>
          <a:xfrm>
            <a:off x="3281688" y="3076635"/>
            <a:ext cx="3750858" cy="504531"/>
          </a:xfrm>
          <a:prstGeom prst="rect">
            <a:avLst/>
          </a:prstGeom>
        </p:spPr>
        <p:txBody>
          <a:bodyPr/>
          <a:lstStyle>
            <a:lvl1pPr>
              <a:defRPr b="0"/>
            </a:lvl1pPr>
          </a:lstStyle>
          <a:p>
            <a:pPr/>
            <a:r>
              <a:t>Pavadinimas arba nuorodos tikslas.</a:t>
            </a:r>
          </a:p>
        </p:txBody>
      </p:sp>
      <p:sp>
        <p:nvSpPr>
          <p:cNvPr id="104" name="Text Placeholder 3"/>
          <p:cNvSpPr/>
          <p:nvPr>
            <p:ph type="body" sz="quarter" idx="26" hasCustomPrompt="1"/>
          </p:nvPr>
        </p:nvSpPr>
        <p:spPr>
          <a:xfrm>
            <a:off x="7503551" y="2724846"/>
            <a:ext cx="4208060" cy="898747"/>
          </a:xfrm>
          <a:prstGeom prst="rect">
            <a:avLst/>
          </a:prstGeom>
        </p:spPr>
        <p:txBody>
          <a:bodyPr/>
          <a:lstStyle>
            <a:lvl1pPr>
              <a:defRPr>
                <a:solidFill>
                  <a:schemeClr val="accent3"/>
                </a:solidFill>
              </a:defRPr>
            </a:lvl1pPr>
          </a:lstStyle>
          <a:p>
            <a:pPr/>
            <a:r>
              <a:t>www.codecademy.lt/kursai / lorem</a:t>
            </a:r>
          </a:p>
        </p:txBody>
      </p:sp>
      <p:sp>
        <p:nvSpPr>
          <p:cNvPr id="105" name="Text Placeholder 3"/>
          <p:cNvSpPr/>
          <p:nvPr>
            <p:ph type="body" sz="quarter" idx="27" hasCustomPrompt="1"/>
          </p:nvPr>
        </p:nvSpPr>
        <p:spPr>
          <a:xfrm>
            <a:off x="3281688" y="3650608"/>
            <a:ext cx="3750858" cy="329721"/>
          </a:xfrm>
          <a:prstGeom prst="rect">
            <a:avLst/>
          </a:prstGeom>
        </p:spPr>
        <p:txBody>
          <a:bodyPr/>
          <a:lstStyle/>
          <a:p>
            <a:pPr/>
            <a:r>
              <a:t>Pavadinimas arba nuorodos tikslas.</a:t>
            </a:r>
          </a:p>
        </p:txBody>
      </p:sp>
      <p:sp>
        <p:nvSpPr>
          <p:cNvPr id="106" name="Text Placeholder 3"/>
          <p:cNvSpPr/>
          <p:nvPr>
            <p:ph type="body" sz="quarter" idx="28" hasCustomPrompt="1"/>
          </p:nvPr>
        </p:nvSpPr>
        <p:spPr>
          <a:xfrm>
            <a:off x="3281688" y="4000232"/>
            <a:ext cx="3750858" cy="504531"/>
          </a:xfrm>
          <a:prstGeom prst="rect">
            <a:avLst/>
          </a:prstGeom>
        </p:spPr>
        <p:txBody>
          <a:bodyPr/>
          <a:lstStyle>
            <a:lvl1pPr>
              <a:defRPr b="0"/>
            </a:lvl1pPr>
          </a:lstStyle>
          <a:p>
            <a:pPr/>
            <a:r>
              <a:t>Pavadinimas arba nuorodos tikslas.</a:t>
            </a:r>
          </a:p>
        </p:txBody>
      </p:sp>
      <p:sp>
        <p:nvSpPr>
          <p:cNvPr id="107" name="Text Placeholder 3"/>
          <p:cNvSpPr/>
          <p:nvPr>
            <p:ph type="body" sz="quarter" idx="29" hasCustomPrompt="1"/>
          </p:nvPr>
        </p:nvSpPr>
        <p:spPr>
          <a:xfrm>
            <a:off x="7503551" y="3666016"/>
            <a:ext cx="4208060" cy="854154"/>
          </a:xfrm>
          <a:prstGeom prst="rect">
            <a:avLst/>
          </a:prstGeom>
        </p:spPr>
        <p:txBody>
          <a:bodyPr/>
          <a:lstStyle>
            <a:lvl1pPr>
              <a:defRPr>
                <a:solidFill>
                  <a:schemeClr val="accent3"/>
                </a:solidFill>
              </a:defRPr>
            </a:lvl1pPr>
          </a:lstStyle>
          <a:p>
            <a:pPr/>
            <a:r>
              <a:t>www.codecademy.lt/kursai / lorem</a:t>
            </a:r>
          </a:p>
        </p:txBody>
      </p:sp>
      <p:sp>
        <p:nvSpPr>
          <p:cNvPr id="108" name="Text Placeholder 3"/>
          <p:cNvSpPr/>
          <p:nvPr>
            <p:ph type="body" sz="quarter" idx="30" hasCustomPrompt="1"/>
          </p:nvPr>
        </p:nvSpPr>
        <p:spPr>
          <a:xfrm>
            <a:off x="3281688" y="4571989"/>
            <a:ext cx="3750858" cy="329721"/>
          </a:xfrm>
          <a:prstGeom prst="rect">
            <a:avLst/>
          </a:prstGeom>
        </p:spPr>
        <p:txBody>
          <a:bodyPr/>
          <a:lstStyle/>
          <a:p>
            <a:pPr/>
            <a:r>
              <a:t>Pavadinimas arba nuorodos tikslas.</a:t>
            </a:r>
          </a:p>
        </p:txBody>
      </p:sp>
      <p:sp>
        <p:nvSpPr>
          <p:cNvPr id="109" name="Text Placeholder 3"/>
          <p:cNvSpPr/>
          <p:nvPr>
            <p:ph type="body" sz="quarter" idx="31" hasCustomPrompt="1"/>
          </p:nvPr>
        </p:nvSpPr>
        <p:spPr>
          <a:xfrm>
            <a:off x="3281688" y="4921610"/>
            <a:ext cx="3750858" cy="504531"/>
          </a:xfrm>
          <a:prstGeom prst="rect">
            <a:avLst/>
          </a:prstGeom>
        </p:spPr>
        <p:txBody>
          <a:bodyPr/>
          <a:lstStyle>
            <a:lvl1pPr>
              <a:defRPr b="0"/>
            </a:lvl1pPr>
          </a:lstStyle>
          <a:p>
            <a:pPr/>
            <a:r>
              <a:t>Pavadinimas arba nuorodos tikslas.</a:t>
            </a:r>
          </a:p>
        </p:txBody>
      </p:sp>
      <p:sp>
        <p:nvSpPr>
          <p:cNvPr id="110" name="Text Placeholder 3"/>
          <p:cNvSpPr/>
          <p:nvPr>
            <p:ph type="body" sz="quarter" idx="32" hasCustomPrompt="1"/>
          </p:nvPr>
        </p:nvSpPr>
        <p:spPr>
          <a:xfrm>
            <a:off x="3281688" y="5493370"/>
            <a:ext cx="3750858" cy="329721"/>
          </a:xfrm>
          <a:prstGeom prst="rect">
            <a:avLst/>
          </a:prstGeom>
        </p:spPr>
        <p:txBody>
          <a:bodyPr/>
          <a:lstStyle/>
          <a:p>
            <a:pPr/>
            <a:r>
              <a:t>Pavadinimas arba nuorodos tikslas.</a:t>
            </a:r>
          </a:p>
        </p:txBody>
      </p:sp>
      <p:sp>
        <p:nvSpPr>
          <p:cNvPr id="111" name="Text Placeholder 3"/>
          <p:cNvSpPr/>
          <p:nvPr>
            <p:ph type="body" sz="quarter" idx="33" hasCustomPrompt="1"/>
          </p:nvPr>
        </p:nvSpPr>
        <p:spPr>
          <a:xfrm>
            <a:off x="3281688" y="5842992"/>
            <a:ext cx="3750858" cy="504531"/>
          </a:xfrm>
          <a:prstGeom prst="rect">
            <a:avLst/>
          </a:prstGeom>
        </p:spPr>
        <p:txBody>
          <a:bodyPr/>
          <a:lstStyle>
            <a:lvl1pPr>
              <a:defRPr b="0"/>
            </a:lvl1pPr>
          </a:lstStyle>
          <a:p>
            <a:pPr/>
            <a:r>
              <a:t>Pavadinimas arba nuorodos tikslas.</a:t>
            </a:r>
          </a:p>
        </p:txBody>
      </p:sp>
      <p:sp>
        <p:nvSpPr>
          <p:cNvPr id="112" name="Text Placeholder 3"/>
          <p:cNvSpPr/>
          <p:nvPr>
            <p:ph type="body" sz="quarter" idx="34" hasCustomPrompt="1"/>
          </p:nvPr>
        </p:nvSpPr>
        <p:spPr>
          <a:xfrm>
            <a:off x="7503551" y="4605022"/>
            <a:ext cx="4208060" cy="854154"/>
          </a:xfrm>
          <a:prstGeom prst="rect">
            <a:avLst/>
          </a:prstGeom>
        </p:spPr>
        <p:txBody>
          <a:bodyPr/>
          <a:lstStyle>
            <a:lvl1pPr>
              <a:defRPr>
                <a:solidFill>
                  <a:schemeClr val="accent3"/>
                </a:solidFill>
              </a:defRPr>
            </a:lvl1pPr>
          </a:lstStyle>
          <a:p>
            <a:pPr/>
            <a:r>
              <a:t>www.codecademy.lt/kursai / lorem</a:t>
            </a:r>
          </a:p>
        </p:txBody>
      </p:sp>
      <p:sp>
        <p:nvSpPr>
          <p:cNvPr id="113" name="Text Placeholder 3"/>
          <p:cNvSpPr/>
          <p:nvPr>
            <p:ph type="body" sz="quarter" idx="35" hasCustomPrompt="1"/>
          </p:nvPr>
        </p:nvSpPr>
        <p:spPr>
          <a:xfrm>
            <a:off x="7503551" y="5493370"/>
            <a:ext cx="4208060" cy="854154"/>
          </a:xfrm>
          <a:prstGeom prst="rect">
            <a:avLst/>
          </a:prstGeom>
        </p:spPr>
        <p:txBody>
          <a:bodyPr/>
          <a:lstStyle>
            <a:lvl1pPr>
              <a:defRPr>
                <a:solidFill>
                  <a:schemeClr val="accent3"/>
                </a:solidFill>
              </a:defRPr>
            </a:lvl1pPr>
          </a:lstStyle>
          <a:p>
            <a:pPr/>
            <a:r>
              <a:t>www.codecademy.lt/kursai / lorem</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grpSp>
        <p:nvGrpSpPr>
          <p:cNvPr id="125" name="Graphic 7"/>
          <p:cNvGrpSpPr/>
          <p:nvPr/>
        </p:nvGrpSpPr>
        <p:grpSpPr>
          <a:xfrm>
            <a:off x="11078622" y="458786"/>
            <a:ext cx="632991" cy="680887"/>
            <a:chOff x="0" y="0"/>
            <a:chExt cx="632989" cy="680886"/>
          </a:xfrm>
        </p:grpSpPr>
        <p:sp>
          <p:nvSpPr>
            <p:cNvPr id="121"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122"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123"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124"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grpSp>
      <p:sp>
        <p:nvSpPr>
          <p:cNvPr id="126" name="Title Text"/>
          <p:cNvSpPr txBox="1"/>
          <p:nvPr>
            <p:ph type="title"/>
          </p:nvPr>
        </p:nvSpPr>
        <p:spPr>
          <a:xfrm>
            <a:off x="3273287" y="2618264"/>
            <a:ext cx="7050156" cy="2387601"/>
          </a:xfrm>
          <a:prstGeom prst="rect">
            <a:avLst/>
          </a:prstGeom>
        </p:spPr>
        <p:txBody>
          <a:bodyPr lIns="45699" tIns="45699" rIns="45699" bIns="45699"/>
          <a:lstStyle/>
          <a:p>
            <a:pPr/>
            <a:r>
              <a:t>Title Text</a:t>
            </a:r>
          </a:p>
        </p:txBody>
      </p:sp>
      <p:sp>
        <p:nvSpPr>
          <p:cNvPr id="127" name="Body Level One…"/>
          <p:cNvSpPr txBox="1"/>
          <p:nvPr>
            <p:ph type="body" sz="quarter" idx="1"/>
          </p:nvPr>
        </p:nvSpPr>
        <p:spPr>
          <a:xfrm>
            <a:off x="3273287" y="5930348"/>
            <a:ext cx="7050155" cy="927653"/>
          </a:xfrm>
          <a:prstGeom prst="rect">
            <a:avLst/>
          </a:prstGeom>
        </p:spPr>
        <p:txBody>
          <a:bodyPr lIns="45699" tIns="45699" rIns="45699" bIns="45699"/>
          <a:lstStyle/>
          <a:p>
            <a:pPr/>
            <a:r>
              <a:t>Body Level One</a:t>
            </a:r>
          </a:p>
          <a:p>
            <a:pPr lvl="1"/>
            <a:r>
              <a:t>Body Level Two</a:t>
            </a:r>
          </a:p>
          <a:p>
            <a:pPr lvl="2"/>
            <a:r>
              <a:t>Body Level Three</a:t>
            </a:r>
          </a:p>
          <a:p>
            <a:pPr lvl="3"/>
            <a:r>
              <a:t>Body Level Four</a:t>
            </a:r>
          </a:p>
          <a:p>
            <a:pPr lvl="4"/>
            <a:r>
              <a:t>Body Level Five</a:t>
            </a:r>
          </a:p>
        </p:txBody>
      </p:sp>
      <p:sp>
        <p:nvSpPr>
          <p:cNvPr id="128" name="Google Shape;20;p11"/>
          <p:cNvSpPr txBox="1"/>
          <p:nvPr>
            <p:ph type="body" sz="quarter" idx="21"/>
          </p:nvPr>
        </p:nvSpPr>
        <p:spPr>
          <a:xfrm>
            <a:off x="474662" y="2619023"/>
            <a:ext cx="2334168" cy="2387601"/>
          </a:xfrm>
          <a:prstGeom prst="rect">
            <a:avLst/>
          </a:prstGeom>
        </p:spPr>
        <p:txBody>
          <a:bodyPr lIns="45699" tIns="45699" rIns="45699" bIns="45699"/>
          <a:lstStyle/>
          <a:p>
            <a:pPr marL="228600">
              <a:defRPr sz="1300"/>
            </a:pPr>
          </a:p>
        </p:txBody>
      </p:sp>
      <p:sp>
        <p:nvSpPr>
          <p:cNvPr id="129" name="Google Shape;21;p11"/>
          <p:cNvSpPr/>
          <p:nvPr>
            <p:ph type="pic" sz="quarter" idx="22"/>
          </p:nvPr>
        </p:nvSpPr>
        <p:spPr>
          <a:xfrm>
            <a:off x="10323513" y="458787"/>
            <a:ext cx="1377951" cy="1377951"/>
          </a:xfrm>
          <a:prstGeom prst="rect">
            <a:avLst/>
          </a:prstGeom>
        </p:spPr>
        <p:txBody>
          <a:bodyPr lIns="91439" tIns="45719" rIns="91439" bIns="45719">
            <a:noAutofit/>
          </a:bodyPr>
          <a:lstStyle/>
          <a:p>
            <a:pPr/>
          </a:p>
        </p:txBody>
      </p:sp>
      <p:sp>
        <p:nvSpPr>
          <p:cNvPr id="130"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spTree>
      <p:nvGrpSpPr>
        <p:cNvPr id="1" name=""/>
        <p:cNvGrpSpPr/>
        <p:nvPr/>
      </p:nvGrpSpPr>
      <p:grpSpPr>
        <a:xfrm>
          <a:off x="0" y="0"/>
          <a:ext cx="0" cy="0"/>
          <a:chOff x="0" y="0"/>
          <a:chExt cx="0" cy="0"/>
        </a:xfrm>
      </p:grpSpPr>
      <p:grpSp>
        <p:nvGrpSpPr>
          <p:cNvPr id="141" name="Graphic 7"/>
          <p:cNvGrpSpPr/>
          <p:nvPr/>
        </p:nvGrpSpPr>
        <p:grpSpPr>
          <a:xfrm>
            <a:off x="11078622" y="458786"/>
            <a:ext cx="632991" cy="680887"/>
            <a:chOff x="0" y="0"/>
            <a:chExt cx="632989" cy="680886"/>
          </a:xfrm>
        </p:grpSpPr>
        <p:sp>
          <p:nvSpPr>
            <p:cNvPr id="137"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138"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139"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140"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grpSp>
      <p:sp>
        <p:nvSpPr>
          <p:cNvPr id="142" name="Body Level One…"/>
          <p:cNvSpPr txBox="1"/>
          <p:nvPr>
            <p:ph type="body" sz="quarter" idx="1"/>
          </p:nvPr>
        </p:nvSpPr>
        <p:spPr>
          <a:xfrm>
            <a:off x="480390" y="460649"/>
            <a:ext cx="5615611" cy="453750"/>
          </a:xfrm>
          <a:prstGeom prst="rect">
            <a:avLst/>
          </a:prstGeom>
        </p:spPr>
        <p:txBody>
          <a:bodyPr lIns="45699" tIns="45699" rIns="45699" bIns="45699"/>
          <a:lstStyle>
            <a:lvl1pPr marL="228600">
              <a:defRPr b="0" sz="1300"/>
            </a:lvl1pPr>
            <a:lvl2pPr marL="228600" indent="457200">
              <a:defRPr b="0" sz="1300"/>
            </a:lvl2pPr>
            <a:lvl3pPr marL="228600" indent="914400">
              <a:defRPr b="0" sz="1300"/>
            </a:lvl3pPr>
            <a:lvl4pPr marL="228600" indent="1371600">
              <a:defRPr b="0" sz="1300"/>
            </a:lvl4pPr>
            <a:lvl5pPr marL="228600" indent="1828800">
              <a:defRPr b="0" sz="1300"/>
            </a:lvl5pPr>
          </a:lstStyle>
          <a:p>
            <a:pPr/>
            <a:r>
              <a:t>Body Level One</a:t>
            </a:r>
          </a:p>
          <a:p>
            <a:pPr lvl="1"/>
            <a:r>
              <a:t>Body Level Two</a:t>
            </a:r>
          </a:p>
          <a:p>
            <a:pPr lvl="2"/>
            <a:r>
              <a:t>Body Level Three</a:t>
            </a:r>
          </a:p>
          <a:p>
            <a:pPr lvl="3"/>
            <a:r>
              <a:t>Body Level Four</a:t>
            </a:r>
          </a:p>
          <a:p>
            <a:pPr lvl="4"/>
            <a:r>
              <a:t>Body Level Five</a:t>
            </a:r>
          </a:p>
        </p:txBody>
      </p:sp>
      <p:sp>
        <p:nvSpPr>
          <p:cNvPr id="143" name="Title Text"/>
          <p:cNvSpPr txBox="1"/>
          <p:nvPr>
            <p:ph type="title"/>
          </p:nvPr>
        </p:nvSpPr>
        <p:spPr>
          <a:xfrm>
            <a:off x="480390" y="1371706"/>
            <a:ext cx="5153928" cy="1365251"/>
          </a:xfrm>
          <a:prstGeom prst="rect">
            <a:avLst/>
          </a:prstGeom>
        </p:spPr>
        <p:txBody>
          <a:bodyPr lIns="45699" tIns="45699" rIns="45699" bIns="45699"/>
          <a:lstStyle>
            <a:lvl1pPr>
              <a:defRPr sz="3000"/>
            </a:lvl1pPr>
          </a:lstStyle>
          <a:p>
            <a:pPr/>
            <a:r>
              <a:t>Title Text</a:t>
            </a:r>
          </a:p>
        </p:txBody>
      </p:sp>
      <p:sp>
        <p:nvSpPr>
          <p:cNvPr id="144" name="Google Shape;30;p12"/>
          <p:cNvSpPr txBox="1"/>
          <p:nvPr>
            <p:ph type="body" sz="quarter" idx="21"/>
          </p:nvPr>
        </p:nvSpPr>
        <p:spPr>
          <a:xfrm>
            <a:off x="1398588" y="3193409"/>
            <a:ext cx="4235730" cy="901701"/>
          </a:xfrm>
          <a:prstGeom prst="rect">
            <a:avLst/>
          </a:prstGeom>
        </p:spPr>
        <p:txBody>
          <a:bodyPr lIns="45699" tIns="45699" rIns="45699" bIns="45699"/>
          <a:lstStyle/>
          <a:p>
            <a:pPr marL="228600">
              <a:defRPr b="0" sz="1300"/>
            </a:pPr>
          </a:p>
        </p:txBody>
      </p:sp>
      <p:sp>
        <p:nvSpPr>
          <p:cNvPr id="145" name="Google Shape;31;p12"/>
          <p:cNvSpPr txBox="1"/>
          <p:nvPr>
            <p:ph type="body" sz="quarter" idx="22"/>
          </p:nvPr>
        </p:nvSpPr>
        <p:spPr>
          <a:xfrm>
            <a:off x="1398588" y="4336410"/>
            <a:ext cx="4235730" cy="901701"/>
          </a:xfrm>
          <a:prstGeom prst="rect">
            <a:avLst/>
          </a:prstGeom>
        </p:spPr>
        <p:txBody>
          <a:bodyPr lIns="45699" tIns="45699" rIns="45699" bIns="45699"/>
          <a:lstStyle/>
          <a:p>
            <a:pPr marL="228600">
              <a:defRPr b="0" sz="1300"/>
            </a:pPr>
          </a:p>
        </p:txBody>
      </p:sp>
      <p:sp>
        <p:nvSpPr>
          <p:cNvPr id="146" name="Google Shape;32;p12"/>
          <p:cNvSpPr txBox="1"/>
          <p:nvPr>
            <p:ph type="body" sz="quarter" idx="23"/>
          </p:nvPr>
        </p:nvSpPr>
        <p:spPr>
          <a:xfrm>
            <a:off x="1398588" y="5479410"/>
            <a:ext cx="4235730" cy="901701"/>
          </a:xfrm>
          <a:prstGeom prst="rect">
            <a:avLst/>
          </a:prstGeom>
        </p:spPr>
        <p:txBody>
          <a:bodyPr lIns="45699" tIns="45699" rIns="45699" bIns="45699"/>
          <a:lstStyle/>
          <a:p>
            <a:pPr marL="228600">
              <a:defRPr b="0" sz="1300"/>
            </a:pPr>
          </a:p>
        </p:txBody>
      </p:sp>
      <p:sp>
        <p:nvSpPr>
          <p:cNvPr id="147" name="Google Shape;33;p12"/>
          <p:cNvSpPr txBox="1"/>
          <p:nvPr>
            <p:ph type="body" sz="quarter" idx="24"/>
          </p:nvPr>
        </p:nvSpPr>
        <p:spPr>
          <a:xfrm>
            <a:off x="7476658" y="3193409"/>
            <a:ext cx="4235731" cy="901701"/>
          </a:xfrm>
          <a:prstGeom prst="rect">
            <a:avLst/>
          </a:prstGeom>
        </p:spPr>
        <p:txBody>
          <a:bodyPr lIns="45699" tIns="45699" rIns="45699" bIns="45699"/>
          <a:lstStyle/>
          <a:p>
            <a:pPr marL="228600">
              <a:defRPr b="0" sz="1300"/>
            </a:pPr>
          </a:p>
        </p:txBody>
      </p:sp>
      <p:sp>
        <p:nvSpPr>
          <p:cNvPr id="148" name="Google Shape;34;p12"/>
          <p:cNvSpPr txBox="1"/>
          <p:nvPr>
            <p:ph type="body" sz="quarter" idx="25"/>
          </p:nvPr>
        </p:nvSpPr>
        <p:spPr>
          <a:xfrm>
            <a:off x="7476658" y="4336410"/>
            <a:ext cx="4235731" cy="901701"/>
          </a:xfrm>
          <a:prstGeom prst="rect">
            <a:avLst/>
          </a:prstGeom>
        </p:spPr>
        <p:txBody>
          <a:bodyPr lIns="45699" tIns="45699" rIns="45699" bIns="45699"/>
          <a:lstStyle/>
          <a:p>
            <a:pPr marL="228600">
              <a:defRPr b="0" sz="1300"/>
            </a:pPr>
          </a:p>
        </p:txBody>
      </p:sp>
      <p:sp>
        <p:nvSpPr>
          <p:cNvPr id="149" name="Google Shape;35;p12"/>
          <p:cNvSpPr txBox="1"/>
          <p:nvPr>
            <p:ph type="body" sz="quarter" idx="26"/>
          </p:nvPr>
        </p:nvSpPr>
        <p:spPr>
          <a:xfrm>
            <a:off x="7476658" y="5479410"/>
            <a:ext cx="4235731" cy="901701"/>
          </a:xfrm>
          <a:prstGeom prst="rect">
            <a:avLst/>
          </a:prstGeom>
        </p:spPr>
        <p:txBody>
          <a:bodyPr lIns="45699" tIns="45699" rIns="45699" bIns="45699"/>
          <a:lstStyle/>
          <a:p>
            <a:pPr marL="228600">
              <a:defRPr b="0" sz="1300"/>
            </a:pPr>
          </a:p>
        </p:txBody>
      </p:sp>
      <p:sp>
        <p:nvSpPr>
          <p:cNvPr id="150"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spTree>
      <p:nvGrpSpPr>
        <p:cNvPr id="1" name=""/>
        <p:cNvGrpSpPr/>
        <p:nvPr/>
      </p:nvGrpSpPr>
      <p:grpSpPr>
        <a:xfrm>
          <a:off x="0" y="0"/>
          <a:ext cx="0" cy="0"/>
          <a:chOff x="0" y="0"/>
          <a:chExt cx="0" cy="0"/>
        </a:xfrm>
      </p:grpSpPr>
      <p:grpSp>
        <p:nvGrpSpPr>
          <p:cNvPr id="161" name="Graphic 7"/>
          <p:cNvGrpSpPr/>
          <p:nvPr/>
        </p:nvGrpSpPr>
        <p:grpSpPr>
          <a:xfrm>
            <a:off x="11078622" y="458786"/>
            <a:ext cx="632991" cy="680887"/>
            <a:chOff x="0" y="0"/>
            <a:chExt cx="632989" cy="680886"/>
          </a:xfrm>
        </p:grpSpPr>
        <p:sp>
          <p:nvSpPr>
            <p:cNvPr id="157"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158"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159"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sp>
          <p:nvSpPr>
            <p:cNvPr id="160"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j-lt"/>
                  <a:ea typeface="+mj-ea"/>
                  <a:cs typeface="+mj-cs"/>
                  <a:sym typeface="Arial"/>
                </a:defRPr>
              </a:pPr>
            </a:p>
          </p:txBody>
        </p:sp>
      </p:grpSp>
      <p:sp>
        <p:nvSpPr>
          <p:cNvPr id="162" name="Title Text"/>
          <p:cNvSpPr txBox="1"/>
          <p:nvPr>
            <p:ph type="title"/>
          </p:nvPr>
        </p:nvSpPr>
        <p:spPr>
          <a:xfrm>
            <a:off x="480390" y="1371706"/>
            <a:ext cx="5615611" cy="4101247"/>
          </a:xfrm>
          <a:prstGeom prst="rect">
            <a:avLst/>
          </a:prstGeom>
        </p:spPr>
        <p:txBody>
          <a:bodyPr lIns="45699" tIns="45699" rIns="45699" bIns="45699"/>
          <a:lstStyle>
            <a:lvl1pPr>
              <a:defRPr sz="3000"/>
            </a:lvl1pPr>
          </a:lstStyle>
          <a:p>
            <a:pPr/>
            <a:r>
              <a:t>Title Text</a:t>
            </a:r>
          </a:p>
        </p:txBody>
      </p:sp>
      <p:sp>
        <p:nvSpPr>
          <p:cNvPr id="163" name="Body Level One…"/>
          <p:cNvSpPr txBox="1"/>
          <p:nvPr>
            <p:ph type="body" sz="quarter" idx="1"/>
          </p:nvPr>
        </p:nvSpPr>
        <p:spPr>
          <a:xfrm>
            <a:off x="480390" y="460649"/>
            <a:ext cx="5615611" cy="453750"/>
          </a:xfrm>
          <a:prstGeom prst="rect">
            <a:avLst/>
          </a:prstGeom>
        </p:spPr>
        <p:txBody>
          <a:bodyPr lIns="45699" tIns="45699" rIns="45699" bIns="45699"/>
          <a:lstStyle>
            <a:lvl1pPr marL="228600">
              <a:defRPr b="0" sz="1300"/>
            </a:lvl1pPr>
            <a:lvl2pPr marL="228600" indent="457200">
              <a:defRPr b="0" sz="1300"/>
            </a:lvl2pPr>
            <a:lvl3pPr marL="228600" indent="914400">
              <a:defRPr b="0" sz="1300"/>
            </a:lvl3pPr>
            <a:lvl4pPr marL="228600" indent="1371600">
              <a:defRPr b="0" sz="1300"/>
            </a:lvl4pPr>
            <a:lvl5pPr marL="228600" indent="1828800">
              <a:defRPr b="0" sz="1300"/>
            </a:lvl5pPr>
          </a:lstStyle>
          <a:p>
            <a:pPr/>
            <a:r>
              <a:t>Body Level One</a:t>
            </a:r>
          </a:p>
          <a:p>
            <a:pPr lvl="1"/>
            <a:r>
              <a:t>Body Level Two</a:t>
            </a:r>
          </a:p>
          <a:p>
            <a:pPr lvl="2"/>
            <a:r>
              <a:t>Body Level Three</a:t>
            </a:r>
          </a:p>
          <a:p>
            <a:pPr lvl="3"/>
            <a:r>
              <a:t>Body Level Four</a:t>
            </a:r>
          </a:p>
          <a:p>
            <a:pPr lvl="4"/>
            <a:r>
              <a:t>Body Level Five</a:t>
            </a:r>
          </a:p>
        </p:txBody>
      </p:sp>
      <p:sp>
        <p:nvSpPr>
          <p:cNvPr id="164" name="Google Shape;44;p13"/>
          <p:cNvSpPr txBox="1"/>
          <p:nvPr>
            <p:ph type="body" sz="half" idx="21"/>
          </p:nvPr>
        </p:nvSpPr>
        <p:spPr>
          <a:xfrm>
            <a:off x="6561501" y="1371706"/>
            <a:ext cx="5149486" cy="5067299"/>
          </a:xfrm>
          <a:prstGeom prst="rect">
            <a:avLst/>
          </a:prstGeom>
        </p:spPr>
        <p:txBody>
          <a:bodyPr lIns="45699" tIns="45699" rIns="45699" bIns="45699"/>
          <a:lstStyle/>
          <a:p>
            <a:pPr marL="228600">
              <a:lnSpc>
                <a:spcPct val="100000"/>
              </a:lnSpc>
              <a:defRPr b="0" sz="1300"/>
            </a:pPr>
          </a:p>
        </p:txBody>
      </p:sp>
      <p:sp>
        <p:nvSpPr>
          <p:cNvPr id="165"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a:defRPr sz="1300"/>
            </a:pPr>
          </a:p>
        </p:txBody>
      </p:sp>
      <p:sp>
        <p:nvSpPr>
          <p:cNvPr id="166"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F1F6"/>
        </a:solidFill>
      </p:bgPr>
    </p:bg>
    <p:spTree>
      <p:nvGrpSpPr>
        <p:cNvPr id="1" name=""/>
        <p:cNvGrpSpPr/>
        <p:nvPr/>
      </p:nvGrpSpPr>
      <p:grpSpPr>
        <a:xfrm>
          <a:off x="0" y="0"/>
          <a:ext cx="0" cy="0"/>
          <a:chOff x="0" y="0"/>
          <a:chExt cx="0" cy="0"/>
        </a:xfrm>
      </p:grpSpPr>
      <p:sp>
        <p:nvSpPr>
          <p:cNvPr id="2" name="Title Text"/>
          <p:cNvSpPr txBox="1"/>
          <p:nvPr>
            <p:ph type="title"/>
          </p:nvPr>
        </p:nvSpPr>
        <p:spPr>
          <a:xfrm>
            <a:off x="3273287" y="2618264"/>
            <a:ext cx="7050156" cy="2387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3" name="Body Level One…"/>
          <p:cNvSpPr txBox="1"/>
          <p:nvPr>
            <p:ph type="body" idx="1" hasCustomPrompt="1"/>
          </p:nvPr>
        </p:nvSpPr>
        <p:spPr>
          <a:xfrm>
            <a:off x="3273287" y="5930348"/>
            <a:ext cx="7050155" cy="9276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CLICK TO EDIT MASTER SUBTITLE STYLE</a:t>
            </a:r>
          </a:p>
          <a:p>
            <a:pPr lvl="1"/>
            <a:r>
              <a:t/>
            </a:r>
          </a:p>
          <a:p>
            <a:pPr lvl="2"/>
            <a:r>
              <a:t/>
            </a:r>
          </a:p>
          <a:p>
            <a:pPr lvl="3"/>
            <a:r>
              <a:t/>
            </a:r>
          </a:p>
          <a:p>
            <a:pPr lvl="4"/>
            <a:r>
              <a:t/>
            </a:r>
          </a:p>
        </p:txBody>
      </p:sp>
      <p:pic>
        <p:nvPicPr>
          <p:cNvPr id="4"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5" name="Slide Number"/>
          <p:cNvSpPr txBox="1"/>
          <p:nvPr>
            <p:ph type="sldNum" sz="quarter" idx="2"/>
          </p:nvPr>
        </p:nvSpPr>
        <p:spPr>
          <a:xfrm>
            <a:off x="8407441" y="6199655"/>
            <a:ext cx="330159" cy="313391"/>
          </a:xfrm>
          <a:prstGeom prst="rect">
            <a:avLst/>
          </a:prstGeom>
          <a:ln w="12700">
            <a:miter lim="400000"/>
          </a:ln>
        </p:spPr>
        <p:txBody>
          <a:bodyPr wrap="none" lIns="45718" tIns="45718" rIns="45718" bIns="45718" anchor="ctr">
            <a:spAutoFit/>
          </a:bodyPr>
          <a:lstStyle>
            <a:lvl1pPr algn="r">
              <a:defRPr b="1" sz="1600">
                <a:latin typeface="+mj-lt"/>
                <a:ea typeface="+mj-ea"/>
                <a:cs typeface="+mj-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mj-lt"/>
          <a:ea typeface="+mj-ea"/>
          <a:cs typeface="+mj-cs"/>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mj-lt"/>
          <a:ea typeface="+mj-ea"/>
          <a:cs typeface="+mj-cs"/>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mj-lt"/>
          <a:ea typeface="+mj-ea"/>
          <a:cs typeface="+mj-cs"/>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mj-lt"/>
          <a:ea typeface="+mj-ea"/>
          <a:cs typeface="+mj-cs"/>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mj-lt"/>
          <a:ea typeface="+mj-ea"/>
          <a:cs typeface="+mj-cs"/>
          <a:sym typeface="Arial"/>
        </a:defRPr>
      </a:lvl9pPr>
    </p:titleStyle>
    <p:bodyStyle>
      <a:lvl1pPr marL="0" marR="0" indent="0" algn="l" defTabSz="914400" rtl="0" latinLnBrk="0">
        <a:lnSpc>
          <a:spcPct val="90000"/>
        </a:lnSpc>
        <a:spcBef>
          <a:spcPts val="1000"/>
        </a:spcBef>
        <a:spcAft>
          <a:spcPts val="0"/>
        </a:spcAft>
        <a:buClrTx/>
        <a:buSzTx/>
        <a:buFontTx/>
        <a:buNone/>
        <a:tabLst/>
        <a:defRPr b="1" baseline="0" cap="none" i="0" spc="0" strike="noStrike" sz="1600" u="none">
          <a:solidFill>
            <a:srgbClr val="000000"/>
          </a:solidFill>
          <a:uFillTx/>
          <a:latin typeface="+mj-lt"/>
          <a:ea typeface="+mj-ea"/>
          <a:cs typeface="+mj-cs"/>
          <a:sym typeface="Arial"/>
        </a:defRPr>
      </a:lvl1pPr>
      <a:lvl2pPr marL="0" marR="0" indent="0" algn="l" defTabSz="914400" rtl="0" latinLnBrk="0">
        <a:lnSpc>
          <a:spcPct val="90000"/>
        </a:lnSpc>
        <a:spcBef>
          <a:spcPts val="1000"/>
        </a:spcBef>
        <a:spcAft>
          <a:spcPts val="0"/>
        </a:spcAft>
        <a:buClrTx/>
        <a:buSzTx/>
        <a:buFontTx/>
        <a:buNone/>
        <a:tabLst/>
        <a:defRPr b="1" baseline="0" cap="none" i="0" spc="0" strike="noStrike" sz="1600" u="none">
          <a:solidFill>
            <a:srgbClr val="000000"/>
          </a:solidFill>
          <a:uFillTx/>
          <a:latin typeface="+mj-lt"/>
          <a:ea typeface="+mj-ea"/>
          <a:cs typeface="+mj-cs"/>
          <a:sym typeface="Arial"/>
        </a:defRPr>
      </a:lvl2pPr>
      <a:lvl3pPr marL="0" marR="0" indent="0" algn="l" defTabSz="914400" rtl="0" latinLnBrk="0">
        <a:lnSpc>
          <a:spcPct val="90000"/>
        </a:lnSpc>
        <a:spcBef>
          <a:spcPts val="1000"/>
        </a:spcBef>
        <a:spcAft>
          <a:spcPts val="0"/>
        </a:spcAft>
        <a:buClrTx/>
        <a:buSzTx/>
        <a:buFontTx/>
        <a:buNone/>
        <a:tabLst/>
        <a:defRPr b="1" baseline="0" cap="none" i="0" spc="0" strike="noStrike" sz="1600" u="none">
          <a:solidFill>
            <a:srgbClr val="000000"/>
          </a:solidFill>
          <a:uFillTx/>
          <a:latin typeface="+mj-lt"/>
          <a:ea typeface="+mj-ea"/>
          <a:cs typeface="+mj-cs"/>
          <a:sym typeface="Arial"/>
        </a:defRPr>
      </a:lvl3pPr>
      <a:lvl4pPr marL="0" marR="0" indent="0" algn="l" defTabSz="914400" rtl="0" latinLnBrk="0">
        <a:lnSpc>
          <a:spcPct val="90000"/>
        </a:lnSpc>
        <a:spcBef>
          <a:spcPts val="1000"/>
        </a:spcBef>
        <a:spcAft>
          <a:spcPts val="0"/>
        </a:spcAft>
        <a:buClrTx/>
        <a:buSzTx/>
        <a:buFontTx/>
        <a:buNone/>
        <a:tabLst/>
        <a:defRPr b="1" baseline="0" cap="none" i="0" spc="0" strike="noStrike" sz="1600" u="none">
          <a:solidFill>
            <a:srgbClr val="000000"/>
          </a:solidFill>
          <a:uFillTx/>
          <a:latin typeface="+mj-lt"/>
          <a:ea typeface="+mj-ea"/>
          <a:cs typeface="+mj-cs"/>
          <a:sym typeface="Arial"/>
        </a:defRPr>
      </a:lvl4pPr>
      <a:lvl5pPr marL="0" marR="0" indent="0" algn="l" defTabSz="914400" rtl="0" latinLnBrk="0">
        <a:lnSpc>
          <a:spcPct val="90000"/>
        </a:lnSpc>
        <a:spcBef>
          <a:spcPts val="1000"/>
        </a:spcBef>
        <a:spcAft>
          <a:spcPts val="0"/>
        </a:spcAft>
        <a:buClrTx/>
        <a:buSzTx/>
        <a:buFontTx/>
        <a:buNone/>
        <a:tabLst/>
        <a:defRPr b="1" baseline="0" cap="none" i="0" spc="0" strike="noStrike" sz="1600" u="none">
          <a:solidFill>
            <a:srgbClr val="000000"/>
          </a:solidFill>
          <a:uFillTx/>
          <a:latin typeface="+mj-lt"/>
          <a:ea typeface="+mj-ea"/>
          <a:cs typeface="+mj-cs"/>
          <a:sym typeface="Arial"/>
        </a:defRPr>
      </a:lvl5pPr>
      <a:lvl6pPr marL="2489200" marR="0" indent="-203200" algn="l" defTabSz="914400" rtl="0" latinLnBrk="0">
        <a:lnSpc>
          <a:spcPct val="90000"/>
        </a:lnSpc>
        <a:spcBef>
          <a:spcPts val="1000"/>
        </a:spcBef>
        <a:spcAft>
          <a:spcPts val="0"/>
        </a:spcAft>
        <a:buClrTx/>
        <a:buSzPct val="100000"/>
        <a:buFontTx/>
        <a:buChar char="•"/>
        <a:tabLst/>
        <a:defRPr b="1" baseline="0" cap="none" i="0" spc="0" strike="noStrike" sz="1600" u="none">
          <a:solidFill>
            <a:srgbClr val="000000"/>
          </a:solidFill>
          <a:uFillTx/>
          <a:latin typeface="+mj-lt"/>
          <a:ea typeface="+mj-ea"/>
          <a:cs typeface="+mj-cs"/>
          <a:sym typeface="Arial"/>
        </a:defRPr>
      </a:lvl6pPr>
      <a:lvl7pPr marL="2946400" marR="0" indent="-203200" algn="l" defTabSz="914400" rtl="0" latinLnBrk="0">
        <a:lnSpc>
          <a:spcPct val="90000"/>
        </a:lnSpc>
        <a:spcBef>
          <a:spcPts val="1000"/>
        </a:spcBef>
        <a:spcAft>
          <a:spcPts val="0"/>
        </a:spcAft>
        <a:buClrTx/>
        <a:buSzPct val="100000"/>
        <a:buFontTx/>
        <a:buChar char="•"/>
        <a:tabLst/>
        <a:defRPr b="1" baseline="0" cap="none" i="0" spc="0" strike="noStrike" sz="1600" u="none">
          <a:solidFill>
            <a:srgbClr val="000000"/>
          </a:solidFill>
          <a:uFillTx/>
          <a:latin typeface="+mj-lt"/>
          <a:ea typeface="+mj-ea"/>
          <a:cs typeface="+mj-cs"/>
          <a:sym typeface="Arial"/>
        </a:defRPr>
      </a:lvl7pPr>
      <a:lvl8pPr marL="3403600" marR="0" indent="-203200" algn="l" defTabSz="914400" rtl="0" latinLnBrk="0">
        <a:lnSpc>
          <a:spcPct val="90000"/>
        </a:lnSpc>
        <a:spcBef>
          <a:spcPts val="1000"/>
        </a:spcBef>
        <a:spcAft>
          <a:spcPts val="0"/>
        </a:spcAft>
        <a:buClrTx/>
        <a:buSzPct val="100000"/>
        <a:buFontTx/>
        <a:buChar char="•"/>
        <a:tabLst/>
        <a:defRPr b="1" baseline="0" cap="none" i="0" spc="0" strike="noStrike" sz="1600" u="none">
          <a:solidFill>
            <a:srgbClr val="000000"/>
          </a:solidFill>
          <a:uFillTx/>
          <a:latin typeface="+mj-lt"/>
          <a:ea typeface="+mj-ea"/>
          <a:cs typeface="+mj-cs"/>
          <a:sym typeface="Arial"/>
        </a:defRPr>
      </a:lvl8pPr>
      <a:lvl9pPr marL="3860800" marR="0" indent="-203200" algn="l" defTabSz="914400" rtl="0" latinLnBrk="0">
        <a:lnSpc>
          <a:spcPct val="90000"/>
        </a:lnSpc>
        <a:spcBef>
          <a:spcPts val="1000"/>
        </a:spcBef>
        <a:spcAft>
          <a:spcPts val="0"/>
        </a:spcAft>
        <a:buClrTx/>
        <a:buSzPct val="100000"/>
        <a:buFontTx/>
        <a:buChar char="•"/>
        <a:tabLst/>
        <a:defRPr b="1" baseline="0" cap="none" i="0" spc="0" strike="noStrike" sz="1600" u="none">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developer.mozilla.org/en-US/docs/Web/HTML/Block-level_elements" TargetMode="External"/><Relationship Id="rId3" Type="http://schemas.openxmlformats.org/officeDocument/2006/relationships/hyperlink" Target="https://developer.mozilla.org/en-US/docs/Web/HTML/Inline_elements" TargetMode="External"/><Relationship Id="rId4" Type="http://schemas.openxmlformats.org/officeDocument/2006/relationships/hyperlink" Target="https://developer.mozilla.org/en-US/docs/Web/Guide/HTML/Content_categories"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developer.mozilla.org/en-US/docs/Learn/Common_questions/What_are_browser_developer_tools" TargetMode="External"/><Relationship Id="rId3" Type="http://schemas.openxmlformats.org/officeDocument/2006/relationships/hyperlink" Target="https://validator.w3.org/"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mdn/learning-area/blob/master/html/introduction-to-html/document_and_website_structure/index.html"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11.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13.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eveloper.mozilla.org/en-US/docs/Web/HTML" TargetMode="External"/><Relationship Id="rId3" Type="http://schemas.openxmlformats.org/officeDocument/2006/relationships/hyperlink" Target="https://www.w3schools.com/TAgs/default.asp" TargetMode="External"/><Relationship Id="rId4" Type="http://schemas.openxmlformats.org/officeDocument/2006/relationships/hyperlink" Target="https://www.w3schools.com/css/css_howto.asp"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Shape;100;p1"/>
          <p:cNvSpPr txBox="1"/>
          <p:nvPr>
            <p:ph type="ctrTitle"/>
          </p:nvPr>
        </p:nvSpPr>
        <p:spPr>
          <a:xfrm>
            <a:off x="3273287" y="2618264"/>
            <a:ext cx="7050155" cy="2387601"/>
          </a:xfrm>
          <a:prstGeom prst="rect">
            <a:avLst/>
          </a:prstGeom>
        </p:spPr>
        <p:txBody>
          <a:bodyPr lIns="45699" tIns="45699" rIns="45699" bIns="45699"/>
          <a:lstStyle/>
          <a:p>
            <a:pPr>
              <a:lnSpc>
                <a:spcPct val="100000"/>
              </a:lnSpc>
              <a:defRPr sz="4600"/>
            </a:pPr>
            <a:r>
              <a:t>HTML pagrindai</a:t>
            </a:r>
            <a:endParaRPr sz="5200"/>
          </a:p>
          <a:p>
            <a:pPr>
              <a:lnSpc>
                <a:spcPct val="100000"/>
              </a:lnSpc>
              <a:defRPr sz="4600"/>
            </a:pPr>
            <a:r>
              <a:t>HTML puslapio struktūra</a:t>
            </a:r>
          </a:p>
        </p:txBody>
      </p:sp>
      <p:sp>
        <p:nvSpPr>
          <p:cNvPr id="205" name="Google Shape;101;p1"/>
          <p:cNvSpPr txBox="1"/>
          <p:nvPr>
            <p:ph type="subTitle" sz="quarter" idx="1"/>
          </p:nvPr>
        </p:nvSpPr>
        <p:spPr>
          <a:xfrm>
            <a:off x="474662" y="2619023"/>
            <a:ext cx="2334169" cy="2387602"/>
          </a:xfrm>
          <a:prstGeom prst="rect">
            <a:avLst/>
          </a:prstGeom>
        </p:spPr>
        <p:txBody>
          <a:bodyPr lIns="45699" tIns="45699" rIns="45699" bIns="45699"/>
          <a:lstStyle>
            <a:lvl1pPr>
              <a:spcBef>
                <a:spcPts val="0"/>
              </a:spcBef>
            </a:lvl1pPr>
          </a:lstStyle>
          <a:p>
            <a:pPr/>
            <a:r>
              <a:t>Pawel Sucharew</a:t>
            </a:r>
          </a:p>
        </p:txBody>
      </p:sp>
      <p:pic>
        <p:nvPicPr>
          <p:cNvPr id="206" name="Google Shape;106;p1" descr="Google Shape;106;p1"/>
          <p:cNvPicPr>
            <a:picLocks noChangeAspect="1"/>
          </p:cNvPicPr>
          <p:nvPr>
            <p:ph type="pic" idx="22"/>
          </p:nvPr>
        </p:nvPicPr>
        <p:blipFill>
          <a:blip r:embed="rId2">
            <a:extLst/>
          </a:blip>
          <a:stretch>
            <a:fillRect/>
          </a:stretch>
        </p:blipFill>
        <p:spPr>
          <a:prstGeom prst="rect">
            <a:avLst/>
          </a:prstGeom>
        </p:spPr>
      </p:pic>
      <p:sp>
        <p:nvSpPr>
          <p:cNvPr id="207" name="Date Placeholder 7"/>
          <p:cNvSpPr txBox="1"/>
          <p:nvPr/>
        </p:nvSpPr>
        <p:spPr>
          <a:xfrm>
            <a:off x="495611" y="5930347"/>
            <a:ext cx="2267500" cy="3133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1600">
                <a:latin typeface="+mj-lt"/>
                <a:ea typeface="+mj-ea"/>
                <a:cs typeface="+mj-cs"/>
                <a:sym typeface="Arial"/>
              </a:defRPr>
            </a:lvl1pPr>
          </a:lstStyle>
          <a:p>
            <a:pPr/>
            <a:r>
              <a:t>2022</a:t>
            </a:r>
          </a:p>
        </p:txBody>
      </p:sp>
      <p:sp>
        <p:nvSpPr>
          <p:cNvPr id="208" name="Text Placeholder 2"/>
          <p:cNvSpPr txBox="1"/>
          <p:nvPr/>
        </p:nvSpPr>
        <p:spPr>
          <a:xfrm>
            <a:off x="3273287" y="5930349"/>
            <a:ext cx="7050155" cy="92765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nSpc>
                <a:spcPct val="90000"/>
              </a:lnSpc>
              <a:spcBef>
                <a:spcPts val="1000"/>
              </a:spcBef>
              <a:defRPr b="1" sz="1600">
                <a:latin typeface="+mj-lt"/>
                <a:ea typeface="+mj-ea"/>
                <a:cs typeface="+mj-cs"/>
                <a:sym typeface="Arial"/>
              </a:defRPr>
            </a:lvl1pPr>
          </a:lstStyle>
          <a:p>
            <a:pPr/>
            <a:r>
              <a:t>Front-end programavimas panaudojant HTML / CSS / Bootstrap</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Google Shape;180;gd07f41bdc5_1_33"/>
          <p:cNvSpPr txBox="1"/>
          <p:nvPr>
            <p:ph type="title"/>
          </p:nvPr>
        </p:nvSpPr>
        <p:spPr>
          <a:xfrm>
            <a:off x="480400" y="1371699"/>
            <a:ext cx="10800900" cy="1300201"/>
          </a:xfrm>
          <a:prstGeom prst="rect">
            <a:avLst/>
          </a:prstGeom>
        </p:spPr>
        <p:txBody>
          <a:bodyPr/>
          <a:lstStyle/>
          <a:p>
            <a:pPr defTabSz="466344">
              <a:lnSpc>
                <a:spcPct val="100000"/>
              </a:lnSpc>
              <a:defRPr sz="1632"/>
            </a:pPr>
            <a:r>
              <a:t>HTML žymos (angl. </a:t>
            </a:r>
            <a:r>
              <a:rPr i="1"/>
              <a:t>tags</a:t>
            </a:r>
            <a:r>
              <a:t>)</a:t>
            </a:r>
          </a:p>
          <a:p>
            <a:pPr defTabSz="466344">
              <a:lnSpc>
                <a:spcPct val="100000"/>
              </a:lnSpc>
              <a:defRPr sz="1632"/>
            </a:pPr>
          </a:p>
          <a:p>
            <a:pPr defTabSz="466344">
              <a:lnSpc>
                <a:spcPct val="100000"/>
              </a:lnSpc>
              <a:defRPr sz="1632"/>
            </a:pPr>
          </a:p>
          <a:p>
            <a:pPr defTabSz="466344">
              <a:lnSpc>
                <a:spcPct val="100000"/>
              </a:lnSpc>
              <a:defRPr sz="1632"/>
            </a:pPr>
          </a:p>
        </p:txBody>
      </p:sp>
      <p:sp>
        <p:nvSpPr>
          <p:cNvPr id="274" name="Google Shape;182;gd07f41bdc5_1_33"/>
          <p:cNvSpPr txBox="1"/>
          <p:nvPr>
            <p:ph type="body" idx="1"/>
          </p:nvPr>
        </p:nvSpPr>
        <p:spPr>
          <a:xfrm>
            <a:off x="480399" y="2671875"/>
            <a:ext cx="10859101" cy="5067301"/>
          </a:xfrm>
          <a:prstGeom prst="rect">
            <a:avLst/>
          </a:prstGeom>
        </p:spPr>
        <p:txBody>
          <a:bodyPr/>
          <a:lstStyle/>
          <a:p>
            <a:pPr marL="0">
              <a:lnSpc>
                <a:spcPct val="115000"/>
              </a:lnSpc>
              <a:spcBef>
                <a:spcPts val="0"/>
              </a:spcBef>
              <a:defRPr b="1" sz="1400"/>
            </a:pPr>
            <a:r>
              <a:t>Teksto žymėjimas – Antraštės</a:t>
            </a:r>
          </a:p>
          <a:p>
            <a:pPr marL="0">
              <a:lnSpc>
                <a:spcPct val="115000"/>
              </a:lnSpc>
              <a:spcBef>
                <a:spcPts val="0"/>
              </a:spcBef>
              <a:defRPr sz="1400"/>
            </a:pPr>
            <a:r>
              <a:t>Antraštės elementai leidžia nurodyti, kad tam tikros turinio dalys yra antraštės. </a:t>
            </a:r>
            <a:r>
              <a:rPr b="1"/>
              <a:t>HTML yra 6 antraštės lygiai, &lt;h1&gt; - &lt;h6&gt;</a:t>
            </a:r>
            <a:endParaRPr b="1"/>
          </a:p>
          <a:p>
            <a:pPr marL="0">
              <a:lnSpc>
                <a:spcPct val="115000"/>
              </a:lnSpc>
              <a:spcBef>
                <a:spcPts val="0"/>
              </a:spcBef>
              <a:defRPr sz="1400"/>
            </a:pPr>
          </a:p>
          <a:p>
            <a:pPr marL="0">
              <a:lnSpc>
                <a:spcPct val="115000"/>
              </a:lnSpc>
              <a:spcBef>
                <a:spcPts val="0"/>
              </a:spcBef>
            </a:pPr>
            <a:r>
              <a:t>Pvz.:</a:t>
            </a:r>
          </a:p>
          <a:p>
            <a:pPr marL="0">
              <a:lnSpc>
                <a:spcPct val="115000"/>
              </a:lnSpc>
              <a:spcBef>
                <a:spcPts val="0"/>
              </a:spcBef>
              <a:defRPr sz="1400"/>
            </a:pPr>
            <a:r>
              <a:t>&lt;h1&gt;My main title&lt;/h1&gt;</a:t>
            </a:r>
          </a:p>
          <a:p>
            <a:pPr marL="0">
              <a:lnSpc>
                <a:spcPct val="115000"/>
              </a:lnSpc>
              <a:spcBef>
                <a:spcPts val="0"/>
              </a:spcBef>
              <a:defRPr sz="1400"/>
            </a:pPr>
            <a:r>
              <a:t>&lt;h2&gt;My top level heading&lt;/h2&gt;</a:t>
            </a:r>
          </a:p>
          <a:p>
            <a:pPr marL="0">
              <a:lnSpc>
                <a:spcPct val="115000"/>
              </a:lnSpc>
              <a:spcBef>
                <a:spcPts val="0"/>
              </a:spcBef>
              <a:defRPr sz="1400"/>
            </a:pPr>
            <a:r>
              <a:t>&lt;h3&gt;My subheading&lt;/h3&gt;</a:t>
            </a:r>
          </a:p>
          <a:p>
            <a:pPr marL="0">
              <a:lnSpc>
                <a:spcPct val="115000"/>
              </a:lnSpc>
              <a:spcBef>
                <a:spcPts val="0"/>
              </a:spcBef>
              <a:defRPr sz="1400"/>
            </a:pPr>
            <a:r>
              <a:t>&lt;h4&gt;My sub-subheading&lt;/h4&gt;</a:t>
            </a:r>
          </a:p>
        </p:txBody>
      </p:sp>
      <p:sp>
        <p:nvSpPr>
          <p:cNvPr id="275" name="Google Shape;166;gd07f41bdc5_1_19"/>
          <p:cNvSpPr txBox="1"/>
          <p:nvPr/>
        </p:nvSpPr>
        <p:spPr>
          <a:xfrm>
            <a:off x="526126" y="460649"/>
            <a:ext cx="6144651" cy="453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mj-lt"/>
                <a:ea typeface="+mj-ea"/>
                <a:cs typeface="+mj-cs"/>
                <a:sym typeface="Arial"/>
              </a:defRPr>
            </a:lvl1pPr>
          </a:lstStyle>
          <a:p>
            <a:pPr/>
            <a:r>
              <a:t>HTML pagrindai | HTML  puslapio struktūra</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Google Shape;187;gd07f41bdc5_1_39"/>
          <p:cNvSpPr txBox="1"/>
          <p:nvPr>
            <p:ph type="title"/>
          </p:nvPr>
        </p:nvSpPr>
        <p:spPr>
          <a:xfrm>
            <a:off x="480400" y="1371699"/>
            <a:ext cx="10800900" cy="1300201"/>
          </a:xfrm>
          <a:prstGeom prst="rect">
            <a:avLst/>
          </a:prstGeom>
        </p:spPr>
        <p:txBody>
          <a:bodyPr/>
          <a:lstStyle/>
          <a:p>
            <a:pPr defTabSz="466344">
              <a:lnSpc>
                <a:spcPct val="100000"/>
              </a:lnSpc>
              <a:defRPr sz="1632"/>
            </a:pPr>
            <a:r>
              <a:t>HTML žymos (angl. </a:t>
            </a:r>
            <a:r>
              <a:rPr i="1"/>
              <a:t>tags</a:t>
            </a:r>
            <a:r>
              <a:t>)</a:t>
            </a:r>
          </a:p>
          <a:p>
            <a:pPr defTabSz="466344">
              <a:lnSpc>
                <a:spcPct val="100000"/>
              </a:lnSpc>
              <a:defRPr sz="1632"/>
            </a:pPr>
          </a:p>
          <a:p>
            <a:pPr defTabSz="466344">
              <a:lnSpc>
                <a:spcPct val="100000"/>
              </a:lnSpc>
              <a:defRPr sz="1632"/>
            </a:pPr>
          </a:p>
          <a:p>
            <a:pPr defTabSz="466344">
              <a:lnSpc>
                <a:spcPct val="100000"/>
              </a:lnSpc>
              <a:defRPr sz="1632"/>
            </a:pPr>
          </a:p>
        </p:txBody>
      </p:sp>
      <p:sp>
        <p:nvSpPr>
          <p:cNvPr id="278" name="Google Shape;189;gd07f41bdc5_1_39"/>
          <p:cNvSpPr txBox="1"/>
          <p:nvPr>
            <p:ph type="body" idx="1"/>
          </p:nvPr>
        </p:nvSpPr>
        <p:spPr>
          <a:xfrm>
            <a:off x="480399" y="2671875"/>
            <a:ext cx="10859101" cy="5067301"/>
          </a:xfrm>
          <a:prstGeom prst="rect">
            <a:avLst/>
          </a:prstGeom>
        </p:spPr>
        <p:txBody>
          <a:bodyPr/>
          <a:lstStyle/>
          <a:p>
            <a:pPr marL="0">
              <a:lnSpc>
                <a:spcPct val="115000"/>
              </a:lnSpc>
              <a:spcBef>
                <a:spcPts val="0"/>
              </a:spcBef>
              <a:defRPr b="1" sz="1400"/>
            </a:pPr>
            <a:r>
              <a:t>Teksto žymėjimas – Tekstas</a:t>
            </a:r>
          </a:p>
          <a:p>
            <a:pPr marL="0">
              <a:lnSpc>
                <a:spcPct val="115000"/>
              </a:lnSpc>
              <a:spcBef>
                <a:spcPts val="0"/>
              </a:spcBef>
              <a:defRPr sz="1400"/>
            </a:pPr>
            <a:r>
              <a:t>Kaip paaiškinta aukščiau, elementai &lt;p&gt; skirti teksto pastraipoms laikyti</a:t>
            </a:r>
          </a:p>
          <a:p>
            <a:pPr marL="0">
              <a:lnSpc>
                <a:spcPct val="115000"/>
              </a:lnSpc>
              <a:spcBef>
                <a:spcPts val="0"/>
              </a:spcBef>
              <a:defRPr sz="1400"/>
            </a:pPr>
          </a:p>
          <a:p>
            <a:pPr marL="0">
              <a:lnSpc>
                <a:spcPct val="115000"/>
              </a:lnSpc>
              <a:spcBef>
                <a:spcPts val="0"/>
              </a:spcBef>
            </a:pPr>
            <a:r>
              <a:t>Pvz.:</a:t>
            </a:r>
          </a:p>
          <a:p>
            <a:pPr marL="0">
              <a:lnSpc>
                <a:spcPct val="115000"/>
              </a:lnSpc>
              <a:spcBef>
                <a:spcPts val="0"/>
              </a:spcBef>
              <a:defRPr sz="1400"/>
            </a:pPr>
            <a:r>
              <a:t>&lt;p&gt;Lorem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Ipsum.&lt;/p&gt;</a:t>
            </a:r>
          </a:p>
        </p:txBody>
      </p:sp>
      <p:sp>
        <p:nvSpPr>
          <p:cNvPr id="279" name="Google Shape;166;gd07f41bdc5_1_19"/>
          <p:cNvSpPr txBox="1"/>
          <p:nvPr/>
        </p:nvSpPr>
        <p:spPr>
          <a:xfrm>
            <a:off x="526126" y="460649"/>
            <a:ext cx="6144651" cy="453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mj-lt"/>
                <a:ea typeface="+mj-ea"/>
                <a:cs typeface="+mj-cs"/>
                <a:sym typeface="Arial"/>
              </a:defRPr>
            </a:lvl1pPr>
          </a:lstStyle>
          <a:p>
            <a:pPr/>
            <a:r>
              <a:t>HTML pagrindai | HTML  puslapio struktūra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Google Shape;194;gd07f41bdc5_1_54"/>
          <p:cNvSpPr txBox="1"/>
          <p:nvPr>
            <p:ph type="title"/>
          </p:nvPr>
        </p:nvSpPr>
        <p:spPr>
          <a:xfrm>
            <a:off x="480400" y="1371699"/>
            <a:ext cx="10800900" cy="1300201"/>
          </a:xfrm>
          <a:prstGeom prst="rect">
            <a:avLst/>
          </a:prstGeom>
        </p:spPr>
        <p:txBody>
          <a:bodyPr/>
          <a:lstStyle/>
          <a:p>
            <a:pPr defTabSz="603504">
              <a:lnSpc>
                <a:spcPct val="100000"/>
              </a:lnSpc>
              <a:defRPr sz="2112"/>
            </a:pPr>
            <a:r>
              <a:t>HTML žymos (angl. </a:t>
            </a:r>
            <a:r>
              <a:rPr i="1"/>
              <a:t>tags</a:t>
            </a:r>
            <a:r>
              <a:t>)</a:t>
            </a:r>
          </a:p>
          <a:p>
            <a:pPr defTabSz="603504">
              <a:lnSpc>
                <a:spcPct val="100000"/>
              </a:lnSpc>
              <a:defRPr sz="2112"/>
            </a:pPr>
          </a:p>
          <a:p>
            <a:pPr defTabSz="603504">
              <a:lnSpc>
                <a:spcPct val="100000"/>
              </a:lnSpc>
              <a:defRPr sz="2112"/>
            </a:pPr>
          </a:p>
        </p:txBody>
      </p:sp>
      <p:sp>
        <p:nvSpPr>
          <p:cNvPr id="282" name="Google Shape;196;gd07f41bdc5_1_54"/>
          <p:cNvSpPr txBox="1"/>
          <p:nvPr>
            <p:ph type="body" idx="1"/>
          </p:nvPr>
        </p:nvSpPr>
        <p:spPr>
          <a:xfrm>
            <a:off x="336466" y="2629542"/>
            <a:ext cx="10859100" cy="5067301"/>
          </a:xfrm>
          <a:prstGeom prst="rect">
            <a:avLst/>
          </a:prstGeom>
        </p:spPr>
        <p:txBody>
          <a:bodyPr/>
          <a:lstStyle/>
          <a:p>
            <a:pPr marL="0">
              <a:lnSpc>
                <a:spcPct val="115000"/>
              </a:lnSpc>
              <a:spcBef>
                <a:spcPts val="0"/>
              </a:spcBef>
              <a:defRPr b="1" sz="1400"/>
            </a:pPr>
            <a:r>
              <a:t>Teksto žymėjimas – Sąrašai</a:t>
            </a:r>
          </a:p>
          <a:p>
            <a:pPr marL="0">
              <a:lnSpc>
                <a:spcPct val="115000"/>
              </a:lnSpc>
              <a:spcBef>
                <a:spcPts val="0"/>
              </a:spcBef>
              <a:defRPr sz="1400"/>
            </a:pPr>
            <a:r>
              <a:t>Daugybė žiniatinklio turinio yra sąrašai, o HTML turi specialių elementų. Sąrašų žymėjimas visada susideda iš mažiausiai 2 elementų. Dažniausi sąrašų tipai yra suskirstyti ir ne suskirstyti sąrašai:</a:t>
            </a:r>
          </a:p>
          <a:p>
            <a:pPr marL="457200" indent="-317500">
              <a:lnSpc>
                <a:spcPct val="115000"/>
              </a:lnSpc>
              <a:spcBef>
                <a:spcPts val="0"/>
              </a:spcBef>
              <a:buClr>
                <a:srgbClr val="000000"/>
              </a:buClr>
              <a:buSzPts val="1400"/>
              <a:buFont typeface="Helvetica"/>
              <a:buChar char="●"/>
              <a:defRPr b="1" sz="1400"/>
            </a:pPr>
            <a:r>
              <a:t>Nesuskirstyti (angl. </a:t>
            </a:r>
            <a:r>
              <a:rPr i="1"/>
              <a:t>unordered</a:t>
            </a:r>
            <a:r>
              <a:t>)</a:t>
            </a:r>
            <a:r>
              <a:rPr b="0"/>
              <a:t> sąrašai yra sąrašai, kuriuose prekių eilės tvarka nesvarbi, pvz., Pirkinių sąrašas. Jie suvynioti į &lt;ul&gt; elementą.</a:t>
            </a:r>
          </a:p>
          <a:p>
            <a:pPr marL="457200" indent="-317500">
              <a:lnSpc>
                <a:spcPct val="115000"/>
              </a:lnSpc>
              <a:spcBef>
                <a:spcPts val="0"/>
              </a:spcBef>
              <a:buClr>
                <a:srgbClr val="000000"/>
              </a:buClr>
              <a:buSzPts val="1400"/>
              <a:buFont typeface="Helvetica"/>
              <a:buChar char="●"/>
              <a:defRPr b="1" sz="1400"/>
            </a:pPr>
            <a:r>
              <a:t>Suskirstyti (angl. </a:t>
            </a:r>
            <a:r>
              <a:rPr i="1"/>
              <a:t>ordered</a:t>
            </a:r>
            <a:r>
              <a:t>)</a:t>
            </a:r>
            <a:r>
              <a:rPr b="0"/>
              <a:t> yra sąrašai, kur svarbi elementų tvarka, pavyzdžiui, receptas. Jie suvynioti į elementą &lt;ol&gt;.</a:t>
            </a:r>
          </a:p>
          <a:p>
            <a:pPr marL="0">
              <a:lnSpc>
                <a:spcPct val="115000"/>
              </a:lnSpc>
              <a:spcBef>
                <a:spcPts val="0"/>
              </a:spcBef>
              <a:defRPr sz="1400"/>
            </a:pPr>
          </a:p>
          <a:p>
            <a:pPr marL="0">
              <a:lnSpc>
                <a:spcPct val="115000"/>
              </a:lnSpc>
              <a:spcBef>
                <a:spcPts val="0"/>
              </a:spcBef>
              <a:defRPr i="1" sz="1400"/>
            </a:pPr>
            <a:r>
              <a:t>Kiekvienas elementas sąrašuose dedamas į elementą &lt;li&gt; (sąrašo elementas).</a:t>
            </a:r>
          </a:p>
          <a:p>
            <a:pPr marL="0">
              <a:lnSpc>
                <a:spcPct val="115000"/>
              </a:lnSpc>
              <a:spcBef>
                <a:spcPts val="0"/>
              </a:spcBef>
              <a:defRPr sz="1400"/>
            </a:pPr>
          </a:p>
          <a:p>
            <a:pPr marL="0">
              <a:lnSpc>
                <a:spcPct val="115000"/>
              </a:lnSpc>
              <a:spcBef>
                <a:spcPts val="0"/>
              </a:spcBef>
              <a:defRPr sz="1400"/>
            </a:pPr>
          </a:p>
          <a:p>
            <a:pPr marL="0">
              <a:lnSpc>
                <a:spcPct val="115000"/>
              </a:lnSpc>
              <a:spcBef>
                <a:spcPts val="0"/>
              </a:spcBef>
              <a:defRPr sz="1400"/>
            </a:pPr>
            <a:r>
              <a:t>Pvz., nesuskirstytas sąrašas</a:t>
            </a:r>
          </a:p>
        </p:txBody>
      </p:sp>
      <p:pic>
        <p:nvPicPr>
          <p:cNvPr id="283" name="Google Shape;197;gd07f41bdc5_1_54" descr="Google Shape;197;gd07f41bdc5_1_54"/>
          <p:cNvPicPr>
            <a:picLocks noChangeAspect="1"/>
          </p:cNvPicPr>
          <p:nvPr/>
        </p:nvPicPr>
        <p:blipFill>
          <a:blip r:embed="rId2">
            <a:extLst/>
          </a:blip>
          <a:stretch>
            <a:fillRect/>
          </a:stretch>
        </p:blipFill>
        <p:spPr>
          <a:xfrm>
            <a:off x="3122725" y="5160450"/>
            <a:ext cx="2031651" cy="831751"/>
          </a:xfrm>
          <a:prstGeom prst="rect">
            <a:avLst/>
          </a:prstGeom>
          <a:ln w="12700">
            <a:miter lim="400000"/>
          </a:ln>
        </p:spPr>
      </p:pic>
      <p:sp>
        <p:nvSpPr>
          <p:cNvPr id="284" name="Google Shape;166;gd07f41bdc5_1_19"/>
          <p:cNvSpPr txBox="1"/>
          <p:nvPr/>
        </p:nvSpPr>
        <p:spPr>
          <a:xfrm>
            <a:off x="526126" y="460649"/>
            <a:ext cx="6144651" cy="453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mj-lt"/>
                <a:ea typeface="+mj-ea"/>
                <a:cs typeface="+mj-cs"/>
                <a:sym typeface="Arial"/>
              </a:defRPr>
            </a:lvl1pPr>
          </a:lstStyle>
          <a:p>
            <a:pPr/>
            <a:r>
              <a:t>HTML pagrindai | HTML  puslapio struktūra</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Google Shape;202;gd07f41bdc5_1_61"/>
          <p:cNvSpPr txBox="1"/>
          <p:nvPr>
            <p:ph type="title"/>
          </p:nvPr>
        </p:nvSpPr>
        <p:spPr>
          <a:xfrm>
            <a:off x="480400" y="1371699"/>
            <a:ext cx="10800900" cy="1300201"/>
          </a:xfrm>
          <a:prstGeom prst="rect">
            <a:avLst/>
          </a:prstGeom>
        </p:spPr>
        <p:txBody>
          <a:bodyPr/>
          <a:lstStyle/>
          <a:p>
            <a:pPr defTabSz="466344">
              <a:lnSpc>
                <a:spcPct val="100000"/>
              </a:lnSpc>
              <a:defRPr sz="1632"/>
            </a:pPr>
            <a:r>
              <a:t>HTML žymos (angl. </a:t>
            </a:r>
            <a:r>
              <a:rPr i="1"/>
              <a:t>tags</a:t>
            </a:r>
            <a:r>
              <a:t>)</a:t>
            </a:r>
          </a:p>
          <a:p>
            <a:pPr defTabSz="466344">
              <a:lnSpc>
                <a:spcPct val="100000"/>
              </a:lnSpc>
              <a:defRPr sz="1632"/>
            </a:pPr>
          </a:p>
          <a:p>
            <a:pPr defTabSz="466344">
              <a:lnSpc>
                <a:spcPct val="100000"/>
              </a:lnSpc>
              <a:defRPr sz="1632"/>
            </a:pPr>
          </a:p>
          <a:p>
            <a:pPr defTabSz="466344">
              <a:lnSpc>
                <a:spcPct val="100000"/>
              </a:lnSpc>
              <a:defRPr sz="1632"/>
            </a:pPr>
          </a:p>
        </p:txBody>
      </p:sp>
      <p:sp>
        <p:nvSpPr>
          <p:cNvPr id="287" name="Google Shape;204;gd07f41bdc5_1_61"/>
          <p:cNvSpPr txBox="1"/>
          <p:nvPr>
            <p:ph type="body" idx="1"/>
          </p:nvPr>
        </p:nvSpPr>
        <p:spPr>
          <a:xfrm>
            <a:off x="480399" y="2671875"/>
            <a:ext cx="10859101" cy="5067301"/>
          </a:xfrm>
          <a:prstGeom prst="rect">
            <a:avLst/>
          </a:prstGeom>
        </p:spPr>
        <p:txBody>
          <a:bodyPr/>
          <a:lstStyle/>
          <a:p>
            <a:pPr marL="0">
              <a:lnSpc>
                <a:spcPct val="115000"/>
              </a:lnSpc>
              <a:spcBef>
                <a:spcPts val="0"/>
              </a:spcBef>
              <a:defRPr b="1" sz="1400"/>
            </a:pPr>
            <a:r>
              <a:t>Teksto žymėjimas – Nuorodos</a:t>
            </a:r>
          </a:p>
          <a:p>
            <a:pPr marL="0">
              <a:lnSpc>
                <a:spcPct val="115000"/>
              </a:lnSpc>
              <a:spcBef>
                <a:spcPts val="0"/>
              </a:spcBef>
              <a:defRPr sz="1400"/>
            </a:pPr>
            <a:r>
              <a:t>Nuorodos yra labai svarbios – jos daro internetą tinklu! Norėdami pridėti nuorodą, turime naudoti paprastą elementą – &lt;a&gt;, kuris yra trumpa „anchor“ forma. Norėdami, kad pastraipos tekstas taptų nuoroda, atlikite šiuos veiksmus:</a:t>
            </a:r>
          </a:p>
          <a:p>
            <a:pPr marL="0">
              <a:lnSpc>
                <a:spcPct val="115000"/>
              </a:lnSpc>
              <a:spcBef>
                <a:spcPts val="0"/>
              </a:spcBef>
              <a:defRPr sz="1400"/>
            </a:pPr>
          </a:p>
          <a:p>
            <a:pPr marL="457200" indent="-317500">
              <a:lnSpc>
                <a:spcPct val="115000"/>
              </a:lnSpc>
              <a:spcBef>
                <a:spcPts val="0"/>
              </a:spcBef>
              <a:buClr>
                <a:srgbClr val="000000"/>
              </a:buClr>
              <a:buSzPts val="1400"/>
              <a:buAutoNum type="arabicPeriod" startAt="1"/>
              <a:defRPr sz="1400"/>
            </a:pPr>
            <a:r>
              <a:t>Pasirinkite tekstą. Pasirinkome tekstą „Google“.</a:t>
            </a:r>
          </a:p>
          <a:p>
            <a:pPr marL="457200" indent="-317500">
              <a:lnSpc>
                <a:spcPct val="115000"/>
              </a:lnSpc>
              <a:spcBef>
                <a:spcPts val="0"/>
              </a:spcBef>
              <a:buClr>
                <a:srgbClr val="000000"/>
              </a:buClr>
              <a:buSzPts val="1400"/>
              <a:buAutoNum type="arabicPeriod" startAt="1"/>
              <a:defRPr sz="1400"/>
            </a:pPr>
            <a:r>
              <a:t>Apvyniokite tekstą &lt;a&gt; elemente, kaip parodyta žemiau:</a:t>
            </a:r>
          </a:p>
          <a:p>
            <a:pPr lvl="1" marL="914400" indent="-317500">
              <a:lnSpc>
                <a:spcPct val="115000"/>
              </a:lnSpc>
              <a:spcBef>
                <a:spcPts val="0"/>
              </a:spcBef>
              <a:buClr>
                <a:srgbClr val="000000"/>
              </a:buClr>
              <a:buSzPts val="1400"/>
              <a:buAutoNum type="alphaLcPeriod" startAt="1"/>
              <a:defRPr sz="1400"/>
            </a:pPr>
            <a:r>
              <a:t>&lt;a&gt; „Mozilla“ manifestas &lt;/a&gt;</a:t>
            </a:r>
          </a:p>
          <a:p>
            <a:pPr marL="457200" indent="-317500">
              <a:lnSpc>
                <a:spcPct val="115000"/>
              </a:lnSpc>
              <a:spcBef>
                <a:spcPts val="0"/>
              </a:spcBef>
              <a:buClr>
                <a:srgbClr val="000000"/>
              </a:buClr>
              <a:buSzPts val="1400"/>
              <a:buAutoNum type="arabicPeriod" startAt="1"/>
              <a:defRPr sz="1400"/>
            </a:pPr>
            <a:r>
              <a:t>Suteikite elementui &lt;a&gt; „href“ atributą, kaip parodyta žemiau:</a:t>
            </a:r>
          </a:p>
          <a:p>
            <a:pPr lvl="1" marL="914400" indent="-317500">
              <a:lnSpc>
                <a:spcPct val="115000"/>
              </a:lnSpc>
              <a:spcBef>
                <a:spcPts val="0"/>
              </a:spcBef>
              <a:buClr>
                <a:srgbClr val="000000"/>
              </a:buClr>
              <a:buSzPts val="1400"/>
              <a:buAutoNum type="alphaLcPeriod" startAt="1"/>
              <a:defRPr sz="1400"/>
            </a:pPr>
            <a:r>
              <a:t>&lt;a href=""&gt;Google&lt;/a&gt;</a:t>
            </a:r>
          </a:p>
          <a:p>
            <a:pPr marL="457200" indent="-317500">
              <a:lnSpc>
                <a:spcPct val="115000"/>
              </a:lnSpc>
              <a:spcBef>
                <a:spcPts val="0"/>
              </a:spcBef>
              <a:buClr>
                <a:srgbClr val="000000"/>
              </a:buClr>
              <a:buSzPts val="1400"/>
              <a:buAutoNum type="arabicPeriod" startAt="1"/>
              <a:defRPr sz="1400"/>
            </a:pPr>
            <a:r>
              <a:t>Užpildykite šio atributo vertę žiniatinklio adresu, į kurį norite susieti nuorodą:</a:t>
            </a:r>
          </a:p>
          <a:p>
            <a:pPr marL="457200" indent="-317500">
              <a:lnSpc>
                <a:spcPct val="115000"/>
              </a:lnSpc>
              <a:spcBef>
                <a:spcPts val="0"/>
              </a:spcBef>
              <a:buClr>
                <a:srgbClr val="000000"/>
              </a:buClr>
              <a:buSzPts val="1400"/>
              <a:buAutoNum type="arabicPeriod" startAt="1"/>
              <a:defRPr sz="1400"/>
            </a:pPr>
            <a:r>
              <a:t>&lt;a href="https://google.com"&gt;Google&lt;/a&gt;</a:t>
            </a:r>
          </a:p>
        </p:txBody>
      </p:sp>
      <p:sp>
        <p:nvSpPr>
          <p:cNvPr id="288" name="Google Shape;166;gd07f41bdc5_1_19"/>
          <p:cNvSpPr txBox="1"/>
          <p:nvPr/>
        </p:nvSpPr>
        <p:spPr>
          <a:xfrm>
            <a:off x="526126" y="460649"/>
            <a:ext cx="6144651" cy="453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mj-lt"/>
                <a:ea typeface="+mj-ea"/>
                <a:cs typeface="+mj-cs"/>
                <a:sym typeface="Arial"/>
              </a:defRPr>
            </a:lvl1pPr>
          </a:lstStyle>
          <a:p>
            <a:pPr/>
            <a:r>
              <a:t>HTML pagrindai | HTML  puslapio struktūra</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Google Shape;209;gd07f41bdc5_1_68"/>
          <p:cNvSpPr txBox="1"/>
          <p:nvPr>
            <p:ph type="title"/>
          </p:nvPr>
        </p:nvSpPr>
        <p:spPr>
          <a:xfrm>
            <a:off x="480400" y="1371699"/>
            <a:ext cx="10800900" cy="1300201"/>
          </a:xfrm>
          <a:prstGeom prst="rect">
            <a:avLst/>
          </a:prstGeom>
        </p:spPr>
        <p:txBody>
          <a:bodyPr/>
          <a:lstStyle/>
          <a:p>
            <a:pPr defTabSz="466344">
              <a:lnSpc>
                <a:spcPct val="100000"/>
              </a:lnSpc>
              <a:defRPr sz="1632"/>
            </a:pPr>
            <a:r>
              <a:t>HTML žymos (angl. </a:t>
            </a:r>
            <a:r>
              <a:rPr i="1"/>
              <a:t>tags</a:t>
            </a:r>
            <a:r>
              <a:t>)</a:t>
            </a:r>
          </a:p>
          <a:p>
            <a:pPr defTabSz="466344">
              <a:lnSpc>
                <a:spcPct val="100000"/>
              </a:lnSpc>
              <a:defRPr sz="1632"/>
            </a:pPr>
          </a:p>
          <a:p>
            <a:pPr defTabSz="466344">
              <a:lnSpc>
                <a:spcPct val="100000"/>
              </a:lnSpc>
              <a:defRPr sz="1632"/>
            </a:pPr>
          </a:p>
          <a:p>
            <a:pPr defTabSz="466344">
              <a:lnSpc>
                <a:spcPct val="100000"/>
              </a:lnSpc>
              <a:defRPr sz="1632"/>
            </a:pPr>
          </a:p>
        </p:txBody>
      </p:sp>
      <p:sp>
        <p:nvSpPr>
          <p:cNvPr id="291" name="Google Shape;211;gd07f41bdc5_1_68"/>
          <p:cNvSpPr txBox="1"/>
          <p:nvPr>
            <p:ph type="body" idx="1"/>
          </p:nvPr>
        </p:nvSpPr>
        <p:spPr>
          <a:xfrm>
            <a:off x="480399" y="2671875"/>
            <a:ext cx="10859101" cy="5067301"/>
          </a:xfrm>
          <a:prstGeom prst="rect">
            <a:avLst/>
          </a:prstGeom>
        </p:spPr>
        <p:txBody>
          <a:bodyPr/>
          <a:lstStyle/>
          <a:p>
            <a:pPr marL="0">
              <a:lnSpc>
                <a:spcPct val="115000"/>
              </a:lnSpc>
              <a:spcBef>
                <a:spcPts val="0"/>
              </a:spcBef>
              <a:defRPr b="1" sz="1400"/>
            </a:pPr>
            <a:r>
              <a:t>Teksto žymėjimas – Paveikslėliai</a:t>
            </a:r>
          </a:p>
          <a:p>
            <a:pPr marL="0">
              <a:lnSpc>
                <a:spcPct val="115000"/>
              </a:lnSpc>
              <a:spcBef>
                <a:spcPts val="0"/>
              </a:spcBef>
              <a:defRPr sz="1400"/>
            </a:pPr>
            <a:r>
              <a:t>Paveikslėliai kuriami naudojant &lt;img&gt; arba &lt;picture&gt; elementus. Į mūsų puslapį jie įterpia vaizdą toje vietoje, kurioje jie nurodomi. </a:t>
            </a:r>
          </a:p>
          <a:p>
            <a:pPr marL="0">
              <a:lnSpc>
                <a:spcPct val="115000"/>
              </a:lnSpc>
              <a:spcBef>
                <a:spcPts val="0"/>
              </a:spcBef>
              <a:defRPr sz="1400"/>
            </a:pPr>
          </a:p>
          <a:p>
            <a:pPr marL="0">
              <a:lnSpc>
                <a:spcPct val="115000"/>
              </a:lnSpc>
              <a:spcBef>
                <a:spcPts val="0"/>
              </a:spcBef>
              <a:defRPr sz="1400"/>
            </a:pPr>
            <a:r>
              <a:t>Naudojant:</a:t>
            </a:r>
          </a:p>
          <a:p>
            <a:pPr marL="457200" indent="-317500">
              <a:lnSpc>
                <a:spcPct val="115000"/>
              </a:lnSpc>
              <a:spcBef>
                <a:spcPts val="0"/>
              </a:spcBef>
              <a:buClr>
                <a:srgbClr val="000000"/>
              </a:buClr>
              <a:buSzPts val="1400"/>
              <a:buChar char="-"/>
              <a:defRPr sz="1400"/>
            </a:pPr>
            <a:r>
              <a:t>&lt;img&gt; – tai darome per atributą src (source), kuriame yra kelias į mūsų vaizdo failą.</a:t>
            </a:r>
          </a:p>
          <a:p>
            <a:pPr lvl="1" marL="1371600" indent="-317500">
              <a:lnSpc>
                <a:spcPct val="115000"/>
              </a:lnSpc>
              <a:spcBef>
                <a:spcPts val="0"/>
              </a:spcBef>
              <a:buClr>
                <a:srgbClr val="000000"/>
              </a:buClr>
              <a:buSzPts val="1400"/>
              <a:buChar char="-"/>
              <a:defRPr sz="1400"/>
            </a:pPr>
            <a:r>
              <a:t>pvz.:  &lt;img src="images/firefox-icon.png" alt="My test image"&gt;</a:t>
            </a:r>
          </a:p>
          <a:p>
            <a:pPr marL="457200" indent="-317500">
              <a:lnSpc>
                <a:spcPct val="115000"/>
              </a:lnSpc>
              <a:spcBef>
                <a:spcPts val="0"/>
              </a:spcBef>
              <a:buClr>
                <a:srgbClr val="000000"/>
              </a:buClr>
              <a:buSzPts val="1400"/>
              <a:buChar char="-"/>
              <a:defRPr sz="1400"/>
            </a:pPr>
            <a:r>
              <a:t>&lt;picture&gt; – ta darome per &lt;source&gt; ir &lt;img&gt; elementus. Naršyklė įvertins kiekvieną &lt;source&gt; elementą ir parinks geriausiai atitinkantį situaciją tarp jų. Jei atitiktys nerandamos arba naršyklė nepalaiko elemento &lt;picture&gt;, pasirenkamas &lt;img&gt; elemento src atributo URL. </a:t>
            </a:r>
          </a:p>
          <a:p>
            <a:pPr lvl="1" marL="1371600" indent="-317500">
              <a:lnSpc>
                <a:spcPct val="115000"/>
              </a:lnSpc>
              <a:spcBef>
                <a:spcPts val="0"/>
              </a:spcBef>
              <a:buClr>
                <a:srgbClr val="000000"/>
              </a:buClr>
              <a:buSzPts val="1400"/>
              <a:buChar char="-"/>
              <a:defRPr sz="1400"/>
            </a:pPr>
            <a:r>
              <a:t>pvz.: &lt;picture&gt;</a:t>
            </a:r>
          </a:p>
          <a:p>
            <a:pPr marL="0" indent="1371600">
              <a:lnSpc>
                <a:spcPct val="115000"/>
              </a:lnSpc>
              <a:spcBef>
                <a:spcPts val="0"/>
              </a:spcBef>
              <a:defRPr sz="1400"/>
            </a:pPr>
            <a:r>
              <a:t>   		&lt;source srcset="URL/file directory"  media="(min-width: 800px)"&gt;</a:t>
            </a:r>
          </a:p>
          <a:p>
            <a:pPr marL="0" indent="1371600">
              <a:lnSpc>
                <a:spcPct val="115000"/>
              </a:lnSpc>
              <a:spcBef>
                <a:spcPts val="0"/>
              </a:spcBef>
              <a:defRPr sz="1400"/>
            </a:pPr>
            <a:r>
              <a:t>    		&lt;img src="URL/file directory" alt="" /&gt;</a:t>
            </a:r>
          </a:p>
          <a:p>
            <a:pPr marL="0" indent="1828800">
              <a:lnSpc>
                <a:spcPct val="115000"/>
              </a:lnSpc>
              <a:spcBef>
                <a:spcPts val="0"/>
              </a:spcBef>
              <a:defRPr sz="1400"/>
            </a:pPr>
            <a:r>
              <a:t>&lt;/picture&gt;</a:t>
            </a:r>
          </a:p>
        </p:txBody>
      </p:sp>
      <p:sp>
        <p:nvSpPr>
          <p:cNvPr id="292" name="Google Shape;166;gd07f41bdc5_1_19"/>
          <p:cNvSpPr txBox="1"/>
          <p:nvPr/>
        </p:nvSpPr>
        <p:spPr>
          <a:xfrm>
            <a:off x="526126" y="460649"/>
            <a:ext cx="6144651" cy="453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mj-lt"/>
                <a:ea typeface="+mj-ea"/>
                <a:cs typeface="+mj-cs"/>
                <a:sym typeface="Arial"/>
              </a:defRPr>
            </a:lvl1pPr>
          </a:lstStyle>
          <a:p>
            <a:pPr/>
            <a:r>
              <a:t>HTML pagrindai | HTML  puslapio struktūra</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Google Shape;216;gd07f41bdc5_1_74"/>
          <p:cNvSpPr txBox="1"/>
          <p:nvPr>
            <p:ph type="title"/>
          </p:nvPr>
        </p:nvSpPr>
        <p:spPr>
          <a:xfrm>
            <a:off x="480400" y="1371699"/>
            <a:ext cx="10800900" cy="1300201"/>
          </a:xfrm>
          <a:prstGeom prst="rect">
            <a:avLst/>
          </a:prstGeom>
        </p:spPr>
        <p:txBody>
          <a:bodyPr/>
          <a:lstStyle/>
          <a:p>
            <a:pPr>
              <a:lnSpc>
                <a:spcPct val="100000"/>
              </a:lnSpc>
              <a:defRPr sz="3200"/>
            </a:pPr>
            <a:r>
              <a:t>HTML žymos (angl. </a:t>
            </a:r>
            <a:r>
              <a:rPr i="1"/>
              <a:t>tags</a:t>
            </a:r>
            <a:r>
              <a:t>)</a:t>
            </a:r>
          </a:p>
        </p:txBody>
      </p:sp>
      <p:sp>
        <p:nvSpPr>
          <p:cNvPr id="295" name="Google Shape;218;gd07f41bdc5_1_74"/>
          <p:cNvSpPr txBox="1"/>
          <p:nvPr>
            <p:ph type="body" idx="1"/>
          </p:nvPr>
        </p:nvSpPr>
        <p:spPr>
          <a:xfrm>
            <a:off x="480399" y="2671875"/>
            <a:ext cx="10859101" cy="5067301"/>
          </a:xfrm>
          <a:prstGeom prst="rect">
            <a:avLst/>
          </a:prstGeom>
        </p:spPr>
        <p:txBody>
          <a:bodyPr/>
          <a:lstStyle/>
          <a:p>
            <a:pPr marL="0">
              <a:lnSpc>
                <a:spcPct val="115000"/>
              </a:lnSpc>
              <a:spcBef>
                <a:spcPts val="0"/>
              </a:spcBef>
              <a:defRPr b="1" sz="1400"/>
            </a:pPr>
            <a:r>
              <a:t>Teksto žymėjimas – Video</a:t>
            </a:r>
          </a:p>
          <a:p>
            <a:pPr marL="0">
              <a:lnSpc>
                <a:spcPct val="115000"/>
              </a:lnSpc>
              <a:spcBef>
                <a:spcPts val="0"/>
              </a:spcBef>
              <a:defRPr sz="1400"/>
            </a:pPr>
            <a:r>
              <a:t>Video kuriami naudojant &lt;video&gt; elementą. Į mūsų puslapį jis įterpia video grotuvą (ir turinį) toje vietoje, kurioje jis nurodomas. Tai daro per atributą src (source), kuriame yra kelias į mūsų vaizdo failą.</a:t>
            </a:r>
          </a:p>
          <a:p>
            <a:pPr marL="0">
              <a:lnSpc>
                <a:spcPct val="115000"/>
              </a:lnSpc>
              <a:spcBef>
                <a:spcPts val="0"/>
              </a:spcBef>
              <a:defRPr sz="1400"/>
            </a:pPr>
          </a:p>
          <a:p>
            <a:pPr marL="0">
              <a:lnSpc>
                <a:spcPct val="115000"/>
              </a:lnSpc>
              <a:spcBef>
                <a:spcPts val="0"/>
              </a:spcBef>
              <a:defRPr sz="1400"/>
            </a:pPr>
            <a:r>
              <a:t>Pvz.: </a:t>
            </a:r>
          </a:p>
          <a:p>
            <a:pPr marL="0">
              <a:lnSpc>
                <a:spcPct val="115000"/>
              </a:lnSpc>
              <a:spcBef>
                <a:spcPts val="0"/>
              </a:spcBef>
              <a:defRPr sz="1400"/>
            </a:pPr>
            <a:r>
              <a:t>&lt;video controls width="250"&gt;</a:t>
            </a:r>
          </a:p>
          <a:p>
            <a:pPr marL="0">
              <a:lnSpc>
                <a:spcPct val="115000"/>
              </a:lnSpc>
              <a:spcBef>
                <a:spcPts val="0"/>
              </a:spcBef>
              <a:defRPr sz="1400"/>
            </a:pPr>
            <a:r>
              <a:t>    &lt;source src="/media/cc0-videos/flower.webm"</a:t>
            </a:r>
          </a:p>
          <a:p>
            <a:pPr marL="0">
              <a:lnSpc>
                <a:spcPct val="115000"/>
              </a:lnSpc>
              <a:spcBef>
                <a:spcPts val="0"/>
              </a:spcBef>
              <a:defRPr sz="1400"/>
            </a:pPr>
            <a:r>
              <a:t>            type="video/webm"&gt;</a:t>
            </a:r>
          </a:p>
          <a:p>
            <a:pPr marL="0">
              <a:lnSpc>
                <a:spcPct val="115000"/>
              </a:lnSpc>
              <a:spcBef>
                <a:spcPts val="0"/>
              </a:spcBef>
              <a:defRPr sz="1400"/>
            </a:pPr>
            <a:r>
              <a:t>    &lt;source src="/media/cc0-videos/flower.mp4"</a:t>
            </a:r>
          </a:p>
          <a:p>
            <a:pPr marL="0">
              <a:lnSpc>
                <a:spcPct val="115000"/>
              </a:lnSpc>
              <a:spcBef>
                <a:spcPts val="0"/>
              </a:spcBef>
              <a:defRPr sz="1400"/>
            </a:pPr>
            <a:r>
              <a:t>            type="video/mp4"&gt;</a:t>
            </a:r>
          </a:p>
          <a:p>
            <a:pPr marL="0">
              <a:lnSpc>
                <a:spcPct val="115000"/>
              </a:lnSpc>
              <a:spcBef>
                <a:spcPts val="0"/>
              </a:spcBef>
              <a:defRPr sz="1400"/>
            </a:pPr>
            <a:r>
              <a:t>    Sorry, your browser doesn't support embedded videos.</a:t>
            </a:r>
          </a:p>
          <a:p>
            <a:pPr marL="0">
              <a:lnSpc>
                <a:spcPct val="115000"/>
              </a:lnSpc>
              <a:spcBef>
                <a:spcPts val="0"/>
              </a:spcBef>
              <a:defRPr sz="1400"/>
            </a:pPr>
            <a:r>
              <a:t>&lt;/video&gt;</a:t>
            </a:r>
          </a:p>
        </p:txBody>
      </p:sp>
      <p:sp>
        <p:nvSpPr>
          <p:cNvPr id="296" name="Google Shape;166;gd07f41bdc5_1_19"/>
          <p:cNvSpPr txBox="1"/>
          <p:nvPr/>
        </p:nvSpPr>
        <p:spPr>
          <a:xfrm>
            <a:off x="526126" y="460649"/>
            <a:ext cx="6144651" cy="453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mj-lt"/>
                <a:ea typeface="+mj-ea"/>
                <a:cs typeface="+mj-cs"/>
                <a:sym typeface="Arial"/>
              </a:defRPr>
            </a:lvl1pPr>
          </a:lstStyle>
          <a:p>
            <a:pPr/>
            <a:r>
              <a:t>HTML pagrindai | HTML  puslapio struktūra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Google Shape;223;gd07f41bdc5_1_80"/>
          <p:cNvSpPr txBox="1"/>
          <p:nvPr>
            <p:ph type="title"/>
          </p:nvPr>
        </p:nvSpPr>
        <p:spPr>
          <a:xfrm>
            <a:off x="480400" y="1371699"/>
            <a:ext cx="10800900" cy="1300201"/>
          </a:xfrm>
          <a:prstGeom prst="rect">
            <a:avLst/>
          </a:prstGeom>
        </p:spPr>
        <p:txBody>
          <a:bodyPr/>
          <a:lstStyle/>
          <a:p>
            <a:pPr>
              <a:lnSpc>
                <a:spcPct val="100000"/>
              </a:lnSpc>
              <a:defRPr sz="3200"/>
            </a:pPr>
            <a:r>
              <a:t>HTML žymos (angl. </a:t>
            </a:r>
            <a:r>
              <a:rPr i="1"/>
              <a:t>tags</a:t>
            </a:r>
            <a:r>
              <a:t>)</a:t>
            </a:r>
          </a:p>
        </p:txBody>
      </p:sp>
      <p:sp>
        <p:nvSpPr>
          <p:cNvPr id="299" name="Google Shape;225;gd07f41bdc5_1_80"/>
          <p:cNvSpPr txBox="1"/>
          <p:nvPr>
            <p:ph type="body" idx="1"/>
          </p:nvPr>
        </p:nvSpPr>
        <p:spPr>
          <a:xfrm>
            <a:off x="480399" y="2671875"/>
            <a:ext cx="10859101" cy="5067301"/>
          </a:xfrm>
          <a:prstGeom prst="rect">
            <a:avLst/>
          </a:prstGeom>
        </p:spPr>
        <p:txBody>
          <a:bodyPr/>
          <a:lstStyle/>
          <a:p>
            <a:pPr marL="0">
              <a:lnSpc>
                <a:spcPct val="115000"/>
              </a:lnSpc>
              <a:spcBef>
                <a:spcPts val="0"/>
              </a:spcBef>
              <a:defRPr b="1" sz="1400"/>
            </a:pPr>
            <a:r>
              <a:t>Kiti HTML elementai.</a:t>
            </a:r>
          </a:p>
          <a:p>
            <a:pPr marL="0">
              <a:lnSpc>
                <a:spcPct val="115000"/>
              </a:lnSpc>
              <a:spcBef>
                <a:spcPts val="0"/>
              </a:spcBef>
              <a:defRPr sz="1400"/>
            </a:pPr>
            <a:r>
              <a:t>HTML elementai istoriškai buvo skirstomi į:</a:t>
            </a:r>
          </a:p>
          <a:p>
            <a:pPr marL="457200" indent="-317500">
              <a:lnSpc>
                <a:spcPct val="115000"/>
              </a:lnSpc>
              <a:spcBef>
                <a:spcPts val="0"/>
              </a:spcBef>
              <a:buClr>
                <a:srgbClr val="000000"/>
              </a:buClr>
              <a:buSzPts val="1400"/>
              <a:buChar char="-"/>
              <a:defRPr sz="1400"/>
            </a:pPr>
            <a:r>
              <a:t>„blokinio lygio“ (angl. </a:t>
            </a:r>
            <a:r>
              <a:rPr i="1"/>
              <a:t>block level</a:t>
            </a:r>
            <a:r>
              <a:t>) arba </a:t>
            </a:r>
          </a:p>
          <a:p>
            <a:pPr marL="457200" indent="-317500">
              <a:lnSpc>
                <a:spcPct val="115000"/>
              </a:lnSpc>
              <a:spcBef>
                <a:spcPts val="0"/>
              </a:spcBef>
              <a:buClr>
                <a:srgbClr val="000000"/>
              </a:buClr>
              <a:buSzPts val="1400"/>
              <a:buChar char="-"/>
              <a:defRPr sz="1400"/>
            </a:pPr>
            <a:r>
              <a:t>„įterptinio lygio“ (angl. </a:t>
            </a:r>
            <a:r>
              <a:rPr i="1"/>
              <a:t>inline level</a:t>
            </a:r>
            <a:r>
              <a:t>) elementus.</a:t>
            </a:r>
          </a:p>
          <a:p>
            <a:pPr marL="0">
              <a:lnSpc>
                <a:spcPct val="115000"/>
              </a:lnSpc>
              <a:spcBef>
                <a:spcPts val="0"/>
              </a:spcBef>
              <a:defRPr b="1" sz="1400"/>
            </a:pPr>
          </a:p>
          <a:p>
            <a:pPr marL="0">
              <a:lnSpc>
                <a:spcPct val="115000"/>
              </a:lnSpc>
              <a:spcBef>
                <a:spcPts val="0"/>
              </a:spcBef>
              <a:defRPr b="1" sz="1400"/>
            </a:pPr>
            <a:r>
              <a:t>Plačiau: </a:t>
            </a:r>
          </a:p>
          <a:p>
            <a:pPr marL="0">
              <a:lnSpc>
                <a:spcPct val="115000"/>
              </a:lnSpc>
              <a:spcBef>
                <a:spcPts val="0"/>
              </a:spcBef>
              <a:defRPr i="1" sz="1400"/>
            </a:pPr>
            <a:r>
              <a:t>Block : </a:t>
            </a:r>
            <a:r>
              <a:rPr u="sng">
                <a:solidFill>
                  <a:srgbClr val="0000FF"/>
                </a:solidFill>
                <a:uFill>
                  <a:solidFill>
                    <a:srgbClr val="0000FF"/>
                  </a:solidFill>
                </a:uFill>
                <a:hlinkClick r:id="rId2" invalidUrl="" action="" tgtFrame="" tooltip="" history="1" highlightClick="0" endSnd="0"/>
              </a:rPr>
              <a:t>https://developer.mozilla.org/en-US/docs/Web/HTML/Block-level_elements</a:t>
            </a:r>
            <a:r>
              <a:t> </a:t>
            </a:r>
          </a:p>
          <a:p>
            <a:pPr marL="0">
              <a:lnSpc>
                <a:spcPct val="115000"/>
              </a:lnSpc>
              <a:spcBef>
                <a:spcPts val="0"/>
              </a:spcBef>
              <a:defRPr i="1" sz="1400"/>
            </a:pPr>
            <a:r>
              <a:t>Inline: </a:t>
            </a:r>
            <a:r>
              <a:rPr u="sng">
                <a:solidFill>
                  <a:srgbClr val="0000FF"/>
                </a:solidFill>
                <a:uFill>
                  <a:solidFill>
                    <a:srgbClr val="0000FF"/>
                  </a:solidFill>
                </a:uFill>
                <a:hlinkClick r:id="rId3" invalidUrl="" action="" tgtFrame="" tooltip="" history="1" highlightClick="0" endSnd="0"/>
              </a:rPr>
              <a:t>https://developer.mozilla.org/en-US/docs/Web/HTML/Inline_elements</a:t>
            </a:r>
            <a:r>
              <a:t> </a:t>
            </a:r>
          </a:p>
          <a:p>
            <a:pPr marL="0">
              <a:lnSpc>
                <a:spcPct val="115000"/>
              </a:lnSpc>
              <a:spcBef>
                <a:spcPts val="0"/>
              </a:spcBef>
              <a:defRPr i="1" sz="1400"/>
            </a:pPr>
          </a:p>
          <a:p>
            <a:pPr marL="0">
              <a:lnSpc>
                <a:spcPct val="115000"/>
              </a:lnSpc>
              <a:spcBef>
                <a:spcPts val="0"/>
              </a:spcBef>
              <a:defRPr b="1" sz="1400"/>
            </a:pPr>
            <a:r>
              <a:t>Papildomai:</a:t>
            </a:r>
          </a:p>
          <a:p>
            <a:pPr marL="0">
              <a:lnSpc>
                <a:spcPct val="115000"/>
              </a:lnSpc>
              <a:spcBef>
                <a:spcPts val="0"/>
              </a:spcBef>
              <a:defRPr i="1" sz="1400"/>
            </a:pPr>
            <a:r>
              <a:t>HTML turinio kategorijos: </a:t>
            </a:r>
            <a:r>
              <a:rPr u="sng">
                <a:solidFill>
                  <a:srgbClr val="0000FF"/>
                </a:solidFill>
                <a:uFill>
                  <a:solidFill>
                    <a:srgbClr val="0000FF"/>
                  </a:solidFill>
                </a:uFill>
                <a:hlinkClick r:id="rId4" invalidUrl="" action="" tgtFrame="" tooltip="" history="1" highlightClick="0" endSnd="0"/>
              </a:rPr>
              <a:t>https://developer.mozilla.org/en-US/docs/Web/Guide/HTML/Content_categories</a:t>
            </a:r>
            <a:r>
              <a:t> </a:t>
            </a:r>
          </a:p>
        </p:txBody>
      </p:sp>
      <p:sp>
        <p:nvSpPr>
          <p:cNvPr id="300" name="Google Shape;166;gd07f41bdc5_1_19"/>
          <p:cNvSpPr txBox="1"/>
          <p:nvPr/>
        </p:nvSpPr>
        <p:spPr>
          <a:xfrm>
            <a:off x="526126" y="460649"/>
            <a:ext cx="6144651" cy="453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mj-lt"/>
                <a:ea typeface="+mj-ea"/>
                <a:cs typeface="+mj-cs"/>
                <a:sym typeface="Arial"/>
              </a:defRPr>
            </a:lvl1pPr>
          </a:lstStyle>
          <a:p>
            <a:pPr/>
            <a:r>
              <a:t>HTML pagrindai | HTML  puslapio struktūra</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Google Shape;230;gd07f41bdc5_1_86"/>
          <p:cNvSpPr txBox="1"/>
          <p:nvPr>
            <p:ph type="title"/>
          </p:nvPr>
        </p:nvSpPr>
        <p:spPr>
          <a:xfrm>
            <a:off x="480400" y="1371699"/>
            <a:ext cx="10800900" cy="1300201"/>
          </a:xfrm>
          <a:prstGeom prst="rect">
            <a:avLst/>
          </a:prstGeom>
        </p:spPr>
        <p:txBody>
          <a:bodyPr/>
          <a:lstStyle/>
          <a:p>
            <a:pPr defTabSz="365760">
              <a:lnSpc>
                <a:spcPct val="100000"/>
              </a:lnSpc>
              <a:defRPr sz="1280"/>
            </a:pPr>
            <a:r>
              <a:t>HTML klaidų tvarkymas (angl. </a:t>
            </a:r>
            <a:r>
              <a:rPr i="1"/>
              <a:t>Debugging HTML</a:t>
            </a:r>
            <a:r>
              <a:t>)</a:t>
            </a:r>
          </a:p>
          <a:p>
            <a:pPr defTabSz="365760">
              <a:lnSpc>
                <a:spcPct val="100000"/>
              </a:lnSpc>
              <a:defRPr sz="1280"/>
            </a:pPr>
          </a:p>
          <a:p>
            <a:pPr defTabSz="365760">
              <a:lnSpc>
                <a:spcPct val="100000"/>
              </a:lnSpc>
              <a:defRPr sz="1280"/>
            </a:pPr>
          </a:p>
          <a:p>
            <a:pPr defTabSz="365760">
              <a:lnSpc>
                <a:spcPct val="100000"/>
              </a:lnSpc>
              <a:defRPr sz="1280"/>
            </a:pPr>
          </a:p>
          <a:p>
            <a:pPr defTabSz="365760">
              <a:lnSpc>
                <a:spcPct val="100000"/>
              </a:lnSpc>
              <a:defRPr sz="1280"/>
            </a:pPr>
          </a:p>
          <a:p>
            <a:pPr defTabSz="365760">
              <a:lnSpc>
                <a:spcPct val="100000"/>
              </a:lnSpc>
              <a:defRPr sz="1280"/>
            </a:pPr>
          </a:p>
        </p:txBody>
      </p:sp>
      <p:sp>
        <p:nvSpPr>
          <p:cNvPr id="303" name="Google Shape;232;gd07f41bdc5_1_86"/>
          <p:cNvSpPr txBox="1"/>
          <p:nvPr>
            <p:ph type="body" idx="1"/>
          </p:nvPr>
        </p:nvSpPr>
        <p:spPr>
          <a:xfrm>
            <a:off x="480399" y="2671875"/>
            <a:ext cx="10859101" cy="5067301"/>
          </a:xfrm>
          <a:prstGeom prst="rect">
            <a:avLst/>
          </a:prstGeom>
        </p:spPr>
        <p:txBody>
          <a:bodyPr/>
          <a:lstStyle/>
          <a:p>
            <a:pPr marL="0">
              <a:lnSpc>
                <a:spcPct val="115000"/>
              </a:lnSpc>
              <a:spcBef>
                <a:spcPts val="0"/>
              </a:spcBef>
              <a:defRPr b="1" sz="1400"/>
            </a:pPr>
            <a:r>
              <a:t>Naudingi įrankiai:</a:t>
            </a:r>
          </a:p>
          <a:p>
            <a:pPr marL="457200" indent="-317500">
              <a:lnSpc>
                <a:spcPct val="115000"/>
              </a:lnSpc>
              <a:spcBef>
                <a:spcPts val="0"/>
              </a:spcBef>
              <a:buClr>
                <a:srgbClr val="000000"/>
              </a:buClr>
              <a:buSzPts val="1400"/>
              <a:buChar char="-"/>
              <a:defRPr b="1" sz="1400"/>
            </a:pPr>
            <a:r>
              <a:t>Naršyklės derinimo įrankiai (angl. </a:t>
            </a:r>
            <a:r>
              <a:rPr i="1"/>
              <a:t>browser developer tools</a:t>
            </a:r>
            <a:r>
              <a:t>), plačiau </a:t>
            </a:r>
            <a:r>
              <a:rPr u="sng">
                <a:solidFill>
                  <a:srgbClr val="0000FF"/>
                </a:solidFill>
                <a:uFill>
                  <a:solidFill>
                    <a:srgbClr val="0000FF"/>
                  </a:solidFill>
                </a:uFill>
                <a:hlinkClick r:id="rId2" invalidUrl="" action="" tgtFrame="" tooltip="" history="1" highlightClick="0" endSnd="0"/>
              </a:rPr>
              <a:t>čia</a:t>
            </a:r>
            <a:r>
              <a:t>.</a:t>
            </a:r>
          </a:p>
          <a:p>
            <a:pPr marL="457200" indent="-317500">
              <a:lnSpc>
                <a:spcPct val="115000"/>
              </a:lnSpc>
              <a:spcBef>
                <a:spcPts val="0"/>
              </a:spcBef>
              <a:buClr>
                <a:srgbClr val="000000"/>
              </a:buClr>
              <a:buSzPts val="1400"/>
              <a:buChar char="-"/>
              <a:defRPr b="1" sz="1400"/>
            </a:pPr>
            <a:r>
              <a:t>Naudojantis “Markup Validation Service” paslaugas, plačiau </a:t>
            </a:r>
            <a:r>
              <a:rPr u="sng">
                <a:solidFill>
                  <a:srgbClr val="0000FF"/>
                </a:solidFill>
                <a:uFill>
                  <a:solidFill>
                    <a:srgbClr val="0000FF"/>
                  </a:solidFill>
                </a:uFill>
                <a:hlinkClick r:id="rId3" invalidUrl="" action="" tgtFrame="" tooltip="" history="1" highlightClick="0" endSnd="0"/>
              </a:rPr>
              <a:t>čia</a:t>
            </a:r>
            <a:r>
              <a:t>.</a:t>
            </a:r>
          </a:p>
        </p:txBody>
      </p:sp>
      <p:sp>
        <p:nvSpPr>
          <p:cNvPr id="304" name="Google Shape;166;gd07f41bdc5_1_19"/>
          <p:cNvSpPr txBox="1"/>
          <p:nvPr/>
        </p:nvSpPr>
        <p:spPr>
          <a:xfrm>
            <a:off x="526126" y="460649"/>
            <a:ext cx="6144651" cy="453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mj-lt"/>
                <a:ea typeface="+mj-ea"/>
                <a:cs typeface="+mj-cs"/>
                <a:sym typeface="Arial"/>
              </a:defRPr>
            </a:lvl1pPr>
          </a:lstStyle>
          <a:p>
            <a:pPr/>
            <a:r>
              <a:t>HTML pagrindai | HTML  puslapio struktūra</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Content Placeholder 1"/>
          <p:cNvSpPr txBox="1"/>
          <p:nvPr>
            <p:ph type="body" sz="quarter" idx="1"/>
          </p:nvPr>
        </p:nvSpPr>
        <p:spPr>
          <a:xfrm>
            <a:off x="480389" y="460649"/>
            <a:ext cx="5615613" cy="453750"/>
          </a:xfrm>
          <a:prstGeom prst="rect">
            <a:avLst/>
          </a:prstGeom>
        </p:spPr>
        <p:txBody>
          <a:bodyPr/>
          <a:lstStyle/>
          <a:p>
            <a:pPr/>
            <a:r>
              <a:t>HTML pagrindai | HTML puslapio struktūra</a:t>
            </a:r>
          </a:p>
        </p:txBody>
      </p:sp>
      <p:grpSp>
        <p:nvGrpSpPr>
          <p:cNvPr id="309" name="Rounded Rectangle 4"/>
          <p:cNvGrpSpPr/>
          <p:nvPr/>
        </p:nvGrpSpPr>
        <p:grpSpPr>
          <a:xfrm>
            <a:off x="480001" y="898237"/>
            <a:ext cx="1835225" cy="464236"/>
            <a:chOff x="0" y="0"/>
            <a:chExt cx="1835223" cy="464234"/>
          </a:xfrm>
        </p:grpSpPr>
        <p:sp>
          <p:nvSpPr>
            <p:cNvPr id="307" name="Rounded Rectangle"/>
            <p:cNvSpPr/>
            <p:nvPr/>
          </p:nvSpPr>
          <p:spPr>
            <a:xfrm>
              <a:off x="0" y="0"/>
              <a:ext cx="1835224" cy="464235"/>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EFFFF"/>
                  </a:solidFill>
                  <a:latin typeface="+mj-lt"/>
                  <a:ea typeface="+mj-ea"/>
                  <a:cs typeface="+mj-cs"/>
                  <a:sym typeface="Arial"/>
                </a:defRPr>
              </a:pPr>
            </a:p>
          </p:txBody>
        </p:sp>
        <p:sp>
          <p:nvSpPr>
            <p:cNvPr id="308" name="2 LYGIS"/>
            <p:cNvSpPr txBox="1"/>
            <p:nvPr/>
          </p:nvSpPr>
          <p:spPr>
            <a:xfrm>
              <a:off x="113705" y="75421"/>
              <a:ext cx="1607812" cy="3133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600">
                  <a:solidFill>
                    <a:srgbClr val="FEFFFF"/>
                  </a:solidFill>
                  <a:latin typeface="+mj-lt"/>
                  <a:ea typeface="+mj-ea"/>
                  <a:cs typeface="+mj-cs"/>
                  <a:sym typeface="Arial"/>
                </a:defRPr>
              </a:lvl1pPr>
            </a:lstStyle>
            <a:p>
              <a:pPr/>
              <a:r>
                <a:t>Užduotis nr. 2</a:t>
              </a:r>
            </a:p>
          </p:txBody>
        </p:sp>
      </p:grpSp>
      <p:pic>
        <p:nvPicPr>
          <p:cNvPr id="310" name="Picture Placeholder 2" descr="Picture Placeholder 2"/>
          <p:cNvPicPr>
            <a:picLocks noChangeAspect="1"/>
          </p:cNvPicPr>
          <p:nvPr>
            <p:ph type="pic" idx="21"/>
          </p:nvPr>
        </p:nvPicPr>
        <p:blipFill>
          <a:blip r:embed="rId2">
            <a:extLst/>
          </a:blip>
          <a:stretch>
            <a:fillRect/>
          </a:stretch>
        </p:blipFill>
        <p:spPr>
          <a:xfrm>
            <a:off x="270063" y="1387045"/>
            <a:ext cx="11231997" cy="5228268"/>
          </a:xfrm>
          <a:prstGeom prst="rect">
            <a:avLst/>
          </a:prstGeom>
        </p:spPr>
      </p:pic>
      <p:sp>
        <p:nvSpPr>
          <p:cNvPr id="311" name="Text Placeholder 2"/>
          <p:cNvSpPr txBox="1"/>
          <p:nvPr/>
        </p:nvSpPr>
        <p:spPr>
          <a:xfrm>
            <a:off x="639813" y="1832382"/>
            <a:ext cx="10627928" cy="5992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400">
                <a:latin typeface="+mj-lt"/>
                <a:ea typeface="+mj-ea"/>
                <a:cs typeface="+mj-cs"/>
                <a:sym typeface="Arial"/>
              </a:defRPr>
            </a:pPr>
            <a:r>
              <a:t>Naudodamiesi HTML, atkurkite šią struktūrą:</a:t>
            </a:r>
            <a:endParaRPr sz="1300"/>
          </a:p>
          <a:p>
            <a:pPr>
              <a:lnSpc>
                <a:spcPct val="90000"/>
              </a:lnSpc>
              <a:spcBef>
                <a:spcPts val="1000"/>
              </a:spcBef>
              <a:defRPr sz="1400">
                <a:latin typeface="+mj-lt"/>
                <a:ea typeface="+mj-ea"/>
                <a:cs typeface="+mj-cs"/>
                <a:sym typeface="Arial"/>
              </a:defRPr>
            </a:pPr>
            <a:r>
              <a:t>Papildomai: Galite naudoti ir CSS blokų stumdymui.</a:t>
            </a:r>
          </a:p>
        </p:txBody>
      </p:sp>
      <p:pic>
        <p:nvPicPr>
          <p:cNvPr id="312" name="Google Shape;240;gd07f41bdc5_1_98" descr="Google Shape;240;gd07f41bdc5_1_98"/>
          <p:cNvPicPr>
            <a:picLocks noChangeAspect="1"/>
          </p:cNvPicPr>
          <p:nvPr/>
        </p:nvPicPr>
        <p:blipFill>
          <a:blip r:embed="rId3">
            <a:extLst/>
          </a:blip>
          <a:stretch>
            <a:fillRect/>
          </a:stretch>
        </p:blipFill>
        <p:spPr>
          <a:xfrm>
            <a:off x="5431895" y="1975348"/>
            <a:ext cx="4790401" cy="37573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Google Shape;245;gd07f41bdc5_1_92"/>
          <p:cNvSpPr txBox="1"/>
          <p:nvPr>
            <p:ph type="title"/>
          </p:nvPr>
        </p:nvSpPr>
        <p:spPr>
          <a:xfrm>
            <a:off x="480400" y="1371699"/>
            <a:ext cx="10800900" cy="1300201"/>
          </a:xfrm>
          <a:prstGeom prst="rect">
            <a:avLst/>
          </a:prstGeom>
        </p:spPr>
        <p:txBody>
          <a:bodyPr/>
          <a:lstStyle>
            <a:lvl1pPr>
              <a:lnSpc>
                <a:spcPct val="100000"/>
              </a:lnSpc>
              <a:defRPr sz="3200"/>
            </a:lvl1pPr>
          </a:lstStyle>
          <a:p>
            <a:pPr/>
            <a:r>
              <a:t>HTML (puslapio) dokumento ir svetainės struktūra</a:t>
            </a:r>
          </a:p>
        </p:txBody>
      </p:sp>
      <p:sp>
        <p:nvSpPr>
          <p:cNvPr id="315" name="Google Shape;246;gd07f41bdc5_1_92"/>
          <p:cNvSpPr txBox="1"/>
          <p:nvPr>
            <p:ph type="body" sz="quarter" idx="1"/>
          </p:nvPr>
        </p:nvSpPr>
        <p:spPr>
          <a:xfrm>
            <a:off x="480401" y="460649"/>
            <a:ext cx="6236100" cy="453901"/>
          </a:xfrm>
          <a:prstGeom prst="rect">
            <a:avLst/>
          </a:prstGeom>
        </p:spPr>
        <p:txBody>
          <a:bodyPr/>
          <a:lstStyle>
            <a:lvl1pPr marL="0">
              <a:spcBef>
                <a:spcPts val="0"/>
              </a:spcBef>
              <a:defRPr sz="1400"/>
            </a:lvl1pPr>
          </a:lstStyle>
          <a:p>
            <a:pPr/>
            <a:r>
              <a:t>HTML pagrindai | HTML puslapio struktūra</a:t>
            </a:r>
          </a:p>
        </p:txBody>
      </p:sp>
      <p:sp>
        <p:nvSpPr>
          <p:cNvPr id="316" name="Google Shape;247;gd07f41bdc5_1_92"/>
          <p:cNvSpPr txBox="1"/>
          <p:nvPr>
            <p:ph type="body" idx="21"/>
          </p:nvPr>
        </p:nvSpPr>
        <p:spPr>
          <a:xfrm>
            <a:off x="480399" y="2671875"/>
            <a:ext cx="10859101" cy="5067301"/>
          </a:xfrm>
          <a:prstGeom prst="rect">
            <a:avLst/>
          </a:prstGeom>
          <a:extLst>
            <a:ext uri="{C572A759-6A51-4108-AA02-DFA0A04FC94B}">
              <ma14:wrappingTextBoxFlag xmlns:ma14="http://schemas.microsoft.com/office/mac/drawingml/2011/main" val="1"/>
            </a:ext>
          </a:extLst>
        </p:spPr>
        <p:txBody>
          <a:bodyPr/>
          <a:lstStyle/>
          <a:p>
            <a:pPr>
              <a:lnSpc>
                <a:spcPct val="115000"/>
              </a:lnSpc>
              <a:spcBef>
                <a:spcPts val="0"/>
              </a:spcBef>
              <a:defRPr sz="1400"/>
            </a:pPr>
            <a:r>
              <a:t>Interneto svetainės</a:t>
            </a:r>
            <a:r>
              <a:rPr b="0"/>
              <a:t> gali atrodyti ir atrodys gana </a:t>
            </a:r>
            <a:r>
              <a:t>skirtingai</a:t>
            </a:r>
            <a:r>
              <a:rPr b="0"/>
              <a:t> viena nuo kitos, tačiau jos visos turi </a:t>
            </a:r>
            <a:r>
              <a:t>panašius standartinius komponentus</a:t>
            </a:r>
            <a:r>
              <a:rPr b="0"/>
              <a:t>:</a:t>
            </a:r>
          </a:p>
          <a:p>
            <a:pPr marL="457200" indent="-317500">
              <a:lnSpc>
                <a:spcPct val="115000"/>
              </a:lnSpc>
              <a:spcBef>
                <a:spcPts val="0"/>
              </a:spcBef>
              <a:buClr>
                <a:srgbClr val="000000"/>
              </a:buClr>
              <a:buSzPts val="1400"/>
              <a:buFont typeface="Helvetica"/>
              <a:buChar char="-"/>
              <a:defRPr sz="1400"/>
            </a:pPr>
            <a:r>
              <a:t>Header</a:t>
            </a:r>
            <a:r>
              <a:rPr b="0"/>
              <a:t> – paprastai atvaizduojamas viršuje, kaip didelė juosta su didele antrašte, logotipu ir galbūt porašte. </a:t>
            </a:r>
          </a:p>
          <a:p>
            <a:pPr marL="457200" indent="-317500">
              <a:lnSpc>
                <a:spcPct val="115000"/>
              </a:lnSpc>
              <a:spcBef>
                <a:spcPts val="0"/>
              </a:spcBef>
              <a:buClr>
                <a:srgbClr val="000000"/>
              </a:buClr>
              <a:buSzPts val="1400"/>
              <a:buFont typeface="Helvetica"/>
              <a:buChar char="-"/>
              <a:defRPr sz="1400"/>
            </a:pPr>
            <a:r>
              <a:t>Navigation bar</a:t>
            </a:r>
            <a:r>
              <a:rPr b="0"/>
              <a:t> – yra nuorodos į pagrindines svetainės skiltis, paprastai vaizduojami meniu mygtukais, nuorodomis ar skirtukais.</a:t>
            </a:r>
          </a:p>
          <a:p>
            <a:pPr marL="457200" indent="-317500">
              <a:lnSpc>
                <a:spcPct val="115000"/>
              </a:lnSpc>
              <a:spcBef>
                <a:spcPts val="0"/>
              </a:spcBef>
              <a:buClr>
                <a:srgbClr val="000000"/>
              </a:buClr>
              <a:buSzPts val="1400"/>
              <a:buFont typeface="Helvetica"/>
              <a:buChar char="-"/>
              <a:defRPr sz="1400"/>
            </a:pPr>
            <a:r>
              <a:t>Main content</a:t>
            </a:r>
            <a:r>
              <a:rPr b="0"/>
              <a:t> –  didžioji dalis unikalaus tam tikro tinklalapio turinio.</a:t>
            </a:r>
          </a:p>
          <a:p>
            <a:pPr marL="457200" indent="-317500">
              <a:lnSpc>
                <a:spcPct val="115000"/>
              </a:lnSpc>
              <a:spcBef>
                <a:spcPts val="0"/>
              </a:spcBef>
              <a:buClr>
                <a:srgbClr val="000000"/>
              </a:buClr>
              <a:buSzPts val="1400"/>
              <a:buFont typeface="Helvetica"/>
              <a:buChar char="-"/>
              <a:defRPr sz="1400"/>
            </a:pPr>
            <a:r>
              <a:t>Sidebar</a:t>
            </a:r>
            <a:r>
              <a:rPr b="0"/>
              <a:t> – tam tikra periferinė informacija, nuorodos, citatos, skelbimai ir kt.</a:t>
            </a:r>
          </a:p>
          <a:p>
            <a:pPr marL="457200" indent="-317500">
              <a:lnSpc>
                <a:spcPct val="115000"/>
              </a:lnSpc>
              <a:spcBef>
                <a:spcPts val="0"/>
              </a:spcBef>
              <a:buClr>
                <a:srgbClr val="000000"/>
              </a:buClr>
              <a:buSzPts val="1400"/>
              <a:buFont typeface="Helvetica"/>
              <a:buChar char="-"/>
              <a:defRPr sz="1400"/>
            </a:pPr>
            <a:r>
              <a:t>Footer</a:t>
            </a:r>
            <a:r>
              <a:rPr b="0"/>
              <a:t> – juostelė puslapio apačioje, kurioje yra papildoma arba kontaktinė informacija, pranešimai apie autorių teises ir pan.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111;gc8177118b2_0_0"/>
          <p:cNvSpPr txBox="1"/>
          <p:nvPr>
            <p:ph type="body" sz="quarter" idx="1"/>
          </p:nvPr>
        </p:nvSpPr>
        <p:spPr>
          <a:xfrm>
            <a:off x="480402" y="460649"/>
            <a:ext cx="6783000" cy="453600"/>
          </a:xfrm>
          <a:prstGeom prst="rect">
            <a:avLst/>
          </a:prstGeom>
        </p:spPr>
        <p:txBody>
          <a:bodyPr/>
          <a:lstStyle>
            <a:lvl1pPr marL="0">
              <a:spcBef>
                <a:spcPts val="0"/>
              </a:spcBef>
              <a:defRPr sz="1400"/>
            </a:lvl1pPr>
          </a:lstStyle>
          <a:p>
            <a:pPr/>
            <a:r>
              <a:t>HTML pagrindai | HTML puslapio struktūra</a:t>
            </a:r>
          </a:p>
        </p:txBody>
      </p:sp>
      <p:sp>
        <p:nvSpPr>
          <p:cNvPr id="211" name="Google Shape;112;gc8177118b2_0_0"/>
          <p:cNvSpPr txBox="1"/>
          <p:nvPr>
            <p:ph type="title"/>
          </p:nvPr>
        </p:nvSpPr>
        <p:spPr>
          <a:xfrm>
            <a:off x="480391" y="1371706"/>
            <a:ext cx="5153927" cy="1365252"/>
          </a:xfrm>
          <a:prstGeom prst="rect">
            <a:avLst/>
          </a:prstGeom>
        </p:spPr>
        <p:txBody>
          <a:bodyPr/>
          <a:lstStyle/>
          <a:p>
            <a:pPr/>
            <a:r>
              <a:t>Šiandien išmoksite</a:t>
            </a:r>
          </a:p>
        </p:txBody>
      </p:sp>
      <p:sp>
        <p:nvSpPr>
          <p:cNvPr id="212" name="Google Shape;113;gc8177118b2_0_0"/>
          <p:cNvSpPr txBox="1"/>
          <p:nvPr>
            <p:ph type="body" idx="21"/>
          </p:nvPr>
        </p:nvSpPr>
        <p:spPr>
          <a:xfrm>
            <a:off x="1355075" y="3354199"/>
            <a:ext cx="4235701" cy="409801"/>
          </a:xfrm>
          <a:prstGeom prst="rect">
            <a:avLst/>
          </a:prstGeom>
          <a:extLst>
            <a:ext uri="{C572A759-6A51-4108-AA02-DFA0A04FC94B}">
              <ma14:wrappingTextBoxFlag xmlns:ma14="http://schemas.microsoft.com/office/mac/drawingml/2011/main" val="1"/>
            </a:ext>
          </a:extLst>
        </p:spPr>
        <p:txBody>
          <a:bodyPr/>
          <a:lstStyle>
            <a:lvl1pPr>
              <a:lnSpc>
                <a:spcPct val="100000"/>
              </a:lnSpc>
              <a:spcBef>
                <a:spcPts val="0"/>
              </a:spcBef>
              <a:defRPr b="0" sz="1800"/>
            </a:lvl1pPr>
          </a:lstStyle>
          <a:p>
            <a:pPr/>
            <a:r>
              <a:t>HTML elemento anatomija</a:t>
            </a:r>
          </a:p>
        </p:txBody>
      </p:sp>
      <p:sp>
        <p:nvSpPr>
          <p:cNvPr id="213" name="Google Shape;115;gc8177118b2_0_0"/>
          <p:cNvSpPr txBox="1"/>
          <p:nvPr>
            <p:ph type="body" idx="22"/>
          </p:nvPr>
        </p:nvSpPr>
        <p:spPr>
          <a:xfrm>
            <a:off x="1355075" y="4411824"/>
            <a:ext cx="4235701" cy="409801"/>
          </a:xfrm>
          <a:prstGeom prst="rect">
            <a:avLst/>
          </a:prstGeom>
          <a:extLst>
            <a:ext uri="{C572A759-6A51-4108-AA02-DFA0A04FC94B}">
              <ma14:wrappingTextBoxFlag xmlns:ma14="http://schemas.microsoft.com/office/mac/drawingml/2011/main" val="1"/>
            </a:ext>
          </a:extLst>
        </p:spPr>
        <p:txBody>
          <a:bodyPr/>
          <a:lstStyle/>
          <a:p>
            <a:pPr>
              <a:lnSpc>
                <a:spcPct val="100000"/>
              </a:lnSpc>
              <a:spcBef>
                <a:spcPts val="0"/>
              </a:spcBef>
              <a:defRPr b="0" sz="1800"/>
            </a:pPr>
            <a:r>
              <a:t>HTML žymos, (angl. </a:t>
            </a:r>
            <a:r>
              <a:rPr i="1"/>
              <a:t>tags</a:t>
            </a:r>
            <a:r>
              <a:t>)</a:t>
            </a:r>
          </a:p>
        </p:txBody>
      </p:sp>
      <p:sp>
        <p:nvSpPr>
          <p:cNvPr id="214" name="Google Shape;117;gc8177118b2_0_0"/>
          <p:cNvSpPr txBox="1"/>
          <p:nvPr>
            <p:ph type="body" idx="23"/>
          </p:nvPr>
        </p:nvSpPr>
        <p:spPr>
          <a:xfrm>
            <a:off x="1355088" y="5469449"/>
            <a:ext cx="4235701" cy="409801"/>
          </a:xfrm>
          <a:prstGeom prst="rect">
            <a:avLst/>
          </a:prstGeom>
          <a:extLst>
            <a:ext uri="{C572A759-6A51-4108-AA02-DFA0A04FC94B}">
              <ma14:wrappingTextBoxFlag xmlns:ma14="http://schemas.microsoft.com/office/mac/drawingml/2011/main" val="1"/>
            </a:ext>
          </a:extLst>
        </p:spPr>
        <p:txBody>
          <a:bodyPr/>
          <a:lstStyle>
            <a:lvl1pPr defTabSz="749808">
              <a:lnSpc>
                <a:spcPct val="100000"/>
              </a:lnSpc>
              <a:spcBef>
                <a:spcPts val="0"/>
              </a:spcBef>
              <a:defRPr b="0" sz="1476"/>
            </a:lvl1pPr>
          </a:lstStyle>
          <a:p>
            <a:pPr/>
            <a:r>
              <a:t>HTML (puslapio) dokumento ir svetainės struktūra</a:t>
            </a:r>
          </a:p>
        </p:txBody>
      </p:sp>
      <p:sp>
        <p:nvSpPr>
          <p:cNvPr id="215" name="Google Shape;119;gc8177118b2_0_0"/>
          <p:cNvSpPr txBox="1"/>
          <p:nvPr>
            <p:ph type="body" idx="24"/>
          </p:nvPr>
        </p:nvSpPr>
        <p:spPr>
          <a:xfrm>
            <a:off x="7263475" y="3354199"/>
            <a:ext cx="4235701" cy="570611"/>
          </a:xfrm>
          <a:prstGeom prst="rect">
            <a:avLst/>
          </a:prstGeom>
          <a:extLst>
            <a:ext uri="{C572A759-6A51-4108-AA02-DFA0A04FC94B}">
              <ma14:wrappingTextBoxFlag xmlns:ma14="http://schemas.microsoft.com/office/mac/drawingml/2011/main" val="1"/>
            </a:ext>
          </a:extLst>
        </p:spPr>
        <p:txBody>
          <a:bodyPr/>
          <a:lstStyle/>
          <a:p>
            <a:pPr defTabSz="832104">
              <a:lnSpc>
                <a:spcPct val="100000"/>
              </a:lnSpc>
              <a:spcBef>
                <a:spcPts val="0"/>
              </a:spcBef>
              <a:defRPr b="0" sz="1638"/>
            </a:pPr>
            <a:r>
              <a:t>HTML klaidų tvarkymas (angl. </a:t>
            </a:r>
            <a:r>
              <a:rPr i="1"/>
              <a:t>Debugging HTML</a:t>
            </a:r>
            <a:r>
              <a:t>)</a:t>
            </a:r>
          </a:p>
        </p:txBody>
      </p:sp>
      <p:sp>
        <p:nvSpPr>
          <p:cNvPr id="216" name="Google Shape;121;gc8177118b2_0_0"/>
          <p:cNvSpPr txBox="1"/>
          <p:nvPr>
            <p:ph type="body" idx="25"/>
          </p:nvPr>
        </p:nvSpPr>
        <p:spPr>
          <a:xfrm>
            <a:off x="7263475" y="4411824"/>
            <a:ext cx="4235701" cy="409801"/>
          </a:xfrm>
          <a:prstGeom prst="rect">
            <a:avLst/>
          </a:prstGeom>
          <a:extLst>
            <a:ext uri="{C572A759-6A51-4108-AA02-DFA0A04FC94B}">
              <ma14:wrappingTextBoxFlag xmlns:ma14="http://schemas.microsoft.com/office/mac/drawingml/2011/main" val="1"/>
            </a:ext>
          </a:extLst>
        </p:spPr>
        <p:txBody>
          <a:bodyPr/>
          <a:lstStyle>
            <a:lvl1pPr defTabSz="905255">
              <a:lnSpc>
                <a:spcPct val="100000"/>
              </a:lnSpc>
              <a:spcBef>
                <a:spcPts val="0"/>
              </a:spcBef>
              <a:defRPr b="0" sz="1782"/>
            </a:lvl1pPr>
          </a:lstStyle>
          <a:p>
            <a:pPr/>
            <a:r>
              <a:t>HTML naudojimas turinio struktūrizavimui</a:t>
            </a:r>
          </a:p>
        </p:txBody>
      </p:sp>
      <p:grpSp>
        <p:nvGrpSpPr>
          <p:cNvPr id="219" name="Google Shape;114;gc8177118b2_0_0"/>
          <p:cNvGrpSpPr/>
          <p:nvPr/>
        </p:nvGrpSpPr>
        <p:grpSpPr>
          <a:xfrm>
            <a:off x="480390" y="3193409"/>
            <a:ext cx="731401" cy="731401"/>
            <a:chOff x="0" y="0"/>
            <a:chExt cx="731400" cy="731400"/>
          </a:xfrm>
        </p:grpSpPr>
        <p:sp>
          <p:nvSpPr>
            <p:cNvPr id="217"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j-lt"/>
                  <a:ea typeface="+mj-ea"/>
                  <a:cs typeface="+mj-cs"/>
                  <a:sym typeface="Arial"/>
                </a:defRPr>
              </a:pPr>
            </a:p>
          </p:txBody>
        </p:sp>
        <p:sp>
          <p:nvSpPr>
            <p:cNvPr id="218" name="01"/>
            <p:cNvSpPr txBox="1"/>
            <p:nvPr/>
          </p:nvSpPr>
          <p:spPr>
            <a:xfrm>
              <a:off x="152835" y="178104"/>
              <a:ext cx="425730" cy="375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2000">
                  <a:solidFill>
                    <a:srgbClr val="F0F1F6"/>
                  </a:solidFill>
                  <a:latin typeface="+mj-lt"/>
                  <a:ea typeface="+mj-ea"/>
                  <a:cs typeface="+mj-cs"/>
                  <a:sym typeface="Arial"/>
                </a:defRPr>
              </a:lvl1pPr>
            </a:lstStyle>
            <a:p>
              <a:pPr/>
              <a:r>
                <a:t>01</a:t>
              </a:r>
            </a:p>
          </p:txBody>
        </p:sp>
      </p:grpSp>
      <p:grpSp>
        <p:nvGrpSpPr>
          <p:cNvPr id="222" name="Google Shape;116;gc8177118b2_0_0"/>
          <p:cNvGrpSpPr/>
          <p:nvPr/>
        </p:nvGrpSpPr>
        <p:grpSpPr>
          <a:xfrm>
            <a:off x="480390" y="4251035"/>
            <a:ext cx="731401" cy="731401"/>
            <a:chOff x="0" y="0"/>
            <a:chExt cx="731400" cy="731400"/>
          </a:xfrm>
        </p:grpSpPr>
        <p:sp>
          <p:nvSpPr>
            <p:cNvPr id="220"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j-lt"/>
                  <a:ea typeface="+mj-ea"/>
                  <a:cs typeface="+mj-cs"/>
                  <a:sym typeface="Arial"/>
                </a:defRPr>
              </a:pPr>
            </a:p>
          </p:txBody>
        </p:sp>
        <p:sp>
          <p:nvSpPr>
            <p:cNvPr id="221" name="02"/>
            <p:cNvSpPr txBox="1"/>
            <p:nvPr/>
          </p:nvSpPr>
          <p:spPr>
            <a:xfrm>
              <a:off x="152835" y="178104"/>
              <a:ext cx="425730" cy="375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2000">
                  <a:solidFill>
                    <a:srgbClr val="F0F1F6"/>
                  </a:solidFill>
                  <a:latin typeface="+mj-lt"/>
                  <a:ea typeface="+mj-ea"/>
                  <a:cs typeface="+mj-cs"/>
                  <a:sym typeface="Arial"/>
                </a:defRPr>
              </a:lvl1pPr>
            </a:lstStyle>
            <a:p>
              <a:pPr/>
              <a:r>
                <a:t>02</a:t>
              </a:r>
            </a:p>
          </p:txBody>
        </p:sp>
      </p:grpSp>
      <p:grpSp>
        <p:nvGrpSpPr>
          <p:cNvPr id="225" name="Google Shape;118;gc8177118b2_0_0"/>
          <p:cNvGrpSpPr/>
          <p:nvPr/>
        </p:nvGrpSpPr>
        <p:grpSpPr>
          <a:xfrm>
            <a:off x="480403" y="5308660"/>
            <a:ext cx="731402" cy="731401"/>
            <a:chOff x="0" y="0"/>
            <a:chExt cx="731400" cy="731400"/>
          </a:xfrm>
        </p:grpSpPr>
        <p:sp>
          <p:nvSpPr>
            <p:cNvPr id="223"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j-lt"/>
                  <a:ea typeface="+mj-ea"/>
                  <a:cs typeface="+mj-cs"/>
                  <a:sym typeface="Arial"/>
                </a:defRPr>
              </a:pPr>
            </a:p>
          </p:txBody>
        </p:sp>
        <p:sp>
          <p:nvSpPr>
            <p:cNvPr id="224" name="03"/>
            <p:cNvSpPr txBox="1"/>
            <p:nvPr/>
          </p:nvSpPr>
          <p:spPr>
            <a:xfrm>
              <a:off x="152835" y="178104"/>
              <a:ext cx="425730" cy="375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2000">
                  <a:solidFill>
                    <a:srgbClr val="F0F1F6"/>
                  </a:solidFill>
                  <a:latin typeface="+mj-lt"/>
                  <a:ea typeface="+mj-ea"/>
                  <a:cs typeface="+mj-cs"/>
                  <a:sym typeface="Arial"/>
                </a:defRPr>
              </a:lvl1pPr>
            </a:lstStyle>
            <a:p>
              <a:pPr/>
              <a:r>
                <a:t>03</a:t>
              </a:r>
            </a:p>
          </p:txBody>
        </p:sp>
      </p:grpSp>
      <p:grpSp>
        <p:nvGrpSpPr>
          <p:cNvPr id="228" name="Google Shape;120;gc8177118b2_0_0"/>
          <p:cNvGrpSpPr/>
          <p:nvPr/>
        </p:nvGrpSpPr>
        <p:grpSpPr>
          <a:xfrm>
            <a:off x="6388791" y="3193409"/>
            <a:ext cx="731401" cy="731401"/>
            <a:chOff x="0" y="0"/>
            <a:chExt cx="731400" cy="731400"/>
          </a:xfrm>
        </p:grpSpPr>
        <p:sp>
          <p:nvSpPr>
            <p:cNvPr id="226"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j-lt"/>
                  <a:ea typeface="+mj-ea"/>
                  <a:cs typeface="+mj-cs"/>
                  <a:sym typeface="Arial"/>
                </a:defRPr>
              </a:pPr>
            </a:p>
          </p:txBody>
        </p:sp>
        <p:sp>
          <p:nvSpPr>
            <p:cNvPr id="227" name="04"/>
            <p:cNvSpPr txBox="1"/>
            <p:nvPr/>
          </p:nvSpPr>
          <p:spPr>
            <a:xfrm>
              <a:off x="152835" y="178104"/>
              <a:ext cx="425730" cy="375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2000">
                  <a:solidFill>
                    <a:srgbClr val="F0F1F6"/>
                  </a:solidFill>
                  <a:latin typeface="+mj-lt"/>
                  <a:ea typeface="+mj-ea"/>
                  <a:cs typeface="+mj-cs"/>
                  <a:sym typeface="Arial"/>
                </a:defRPr>
              </a:lvl1pPr>
            </a:lstStyle>
            <a:p>
              <a:pPr/>
              <a:r>
                <a:t>04</a:t>
              </a:r>
            </a:p>
          </p:txBody>
        </p:sp>
      </p:grpSp>
      <p:grpSp>
        <p:nvGrpSpPr>
          <p:cNvPr id="231" name="Google Shape;122;gc8177118b2_0_0"/>
          <p:cNvGrpSpPr/>
          <p:nvPr/>
        </p:nvGrpSpPr>
        <p:grpSpPr>
          <a:xfrm>
            <a:off x="6388791" y="4251035"/>
            <a:ext cx="731401" cy="731401"/>
            <a:chOff x="0" y="0"/>
            <a:chExt cx="731400" cy="731400"/>
          </a:xfrm>
        </p:grpSpPr>
        <p:sp>
          <p:nvSpPr>
            <p:cNvPr id="229"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j-lt"/>
                  <a:ea typeface="+mj-ea"/>
                  <a:cs typeface="+mj-cs"/>
                  <a:sym typeface="Arial"/>
                </a:defRPr>
              </a:pPr>
            </a:p>
          </p:txBody>
        </p:sp>
        <p:sp>
          <p:nvSpPr>
            <p:cNvPr id="230" name="05"/>
            <p:cNvSpPr txBox="1"/>
            <p:nvPr/>
          </p:nvSpPr>
          <p:spPr>
            <a:xfrm>
              <a:off x="152835" y="178104"/>
              <a:ext cx="425730" cy="375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2000">
                  <a:solidFill>
                    <a:srgbClr val="F0F1F6"/>
                  </a:solidFill>
                  <a:latin typeface="+mj-lt"/>
                  <a:ea typeface="+mj-ea"/>
                  <a:cs typeface="+mj-cs"/>
                  <a:sym typeface="Arial"/>
                </a:defRPr>
              </a:lvl1pPr>
            </a:lstStyle>
            <a:p>
              <a:pPr/>
              <a:r>
                <a:t>05</a:t>
              </a:r>
            </a:p>
          </p:txBody>
        </p:sp>
      </p:gr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Google Shape;252;gd07f41bdc5_1_111"/>
          <p:cNvSpPr txBox="1"/>
          <p:nvPr>
            <p:ph type="title"/>
          </p:nvPr>
        </p:nvSpPr>
        <p:spPr>
          <a:xfrm>
            <a:off x="480400" y="1371699"/>
            <a:ext cx="10800900" cy="1300201"/>
          </a:xfrm>
          <a:prstGeom prst="rect">
            <a:avLst/>
          </a:prstGeom>
        </p:spPr>
        <p:txBody>
          <a:bodyPr/>
          <a:lstStyle>
            <a:lvl1pPr>
              <a:lnSpc>
                <a:spcPct val="100000"/>
              </a:lnSpc>
              <a:defRPr sz="3200"/>
            </a:lvl1pPr>
          </a:lstStyle>
          <a:p>
            <a:pPr/>
            <a:r>
              <a:t>HTML (puslapio) dokumento ir svetainės struktūra</a:t>
            </a:r>
          </a:p>
        </p:txBody>
      </p:sp>
      <p:sp>
        <p:nvSpPr>
          <p:cNvPr id="319" name="Google Shape;253;gd07f41bdc5_1_111"/>
          <p:cNvSpPr txBox="1"/>
          <p:nvPr>
            <p:ph type="body" sz="quarter" idx="1"/>
          </p:nvPr>
        </p:nvSpPr>
        <p:spPr>
          <a:xfrm>
            <a:off x="480401" y="460649"/>
            <a:ext cx="6236100" cy="453901"/>
          </a:xfrm>
          <a:prstGeom prst="rect">
            <a:avLst/>
          </a:prstGeom>
        </p:spPr>
        <p:txBody>
          <a:bodyPr/>
          <a:lstStyle>
            <a:lvl1pPr marL="0">
              <a:spcBef>
                <a:spcPts val="0"/>
              </a:spcBef>
              <a:defRPr sz="1400"/>
            </a:lvl1pPr>
          </a:lstStyle>
          <a:p>
            <a:pPr/>
            <a:r>
              <a:t>HTML pagrindai | HTML puslapio struktūra</a:t>
            </a:r>
          </a:p>
        </p:txBody>
      </p:sp>
      <p:sp>
        <p:nvSpPr>
          <p:cNvPr id="320" name="Google Shape;254;gd07f41bdc5_1_111"/>
          <p:cNvSpPr txBox="1"/>
          <p:nvPr>
            <p:ph type="body" idx="21"/>
          </p:nvPr>
        </p:nvSpPr>
        <p:spPr>
          <a:xfrm>
            <a:off x="480399" y="2671875"/>
            <a:ext cx="10859101" cy="5067301"/>
          </a:xfrm>
          <a:prstGeom prst="rect">
            <a:avLst/>
          </a:prstGeom>
          <a:extLst>
            <a:ext uri="{C572A759-6A51-4108-AA02-DFA0A04FC94B}">
              <ma14:wrappingTextBoxFlag xmlns:ma14="http://schemas.microsoft.com/office/mac/drawingml/2011/main" val="1"/>
            </a:ext>
          </a:extLst>
        </p:spPr>
        <p:txBody>
          <a:bodyPr/>
          <a:lstStyle>
            <a:lvl1pPr>
              <a:lnSpc>
                <a:spcPct val="115000"/>
              </a:lnSpc>
              <a:spcBef>
                <a:spcPts val="0"/>
              </a:spcBef>
              <a:defRPr sz="1400"/>
            </a:lvl1pPr>
          </a:lstStyle>
          <a:p>
            <a:pPr/>
            <a:r>
              <a:t>„Tipinę svetainę“ būtų galima susisteminti maždaug taip:</a:t>
            </a:r>
          </a:p>
        </p:txBody>
      </p:sp>
      <p:pic>
        <p:nvPicPr>
          <p:cNvPr id="321" name="Google Shape;255;gd07f41bdc5_1_111" descr="Google Shape;255;gd07f41bdc5_1_111"/>
          <p:cNvPicPr>
            <a:picLocks noChangeAspect="1"/>
          </p:cNvPicPr>
          <p:nvPr/>
        </p:nvPicPr>
        <p:blipFill>
          <a:blip r:embed="rId2">
            <a:extLst/>
          </a:blip>
          <a:stretch>
            <a:fillRect/>
          </a:stretch>
        </p:blipFill>
        <p:spPr>
          <a:xfrm>
            <a:off x="3634876" y="3296749"/>
            <a:ext cx="4746927" cy="312682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Google Shape;260;gd07f41bdc5_1_118"/>
          <p:cNvSpPr txBox="1"/>
          <p:nvPr>
            <p:ph type="title"/>
          </p:nvPr>
        </p:nvSpPr>
        <p:spPr>
          <a:xfrm>
            <a:off x="480400" y="1371699"/>
            <a:ext cx="10800900" cy="1300201"/>
          </a:xfrm>
          <a:prstGeom prst="rect">
            <a:avLst/>
          </a:prstGeom>
        </p:spPr>
        <p:txBody>
          <a:bodyPr/>
          <a:lstStyle/>
          <a:p>
            <a:pPr defTabSz="603504">
              <a:lnSpc>
                <a:spcPct val="100000"/>
              </a:lnSpc>
              <a:defRPr sz="2112"/>
            </a:pPr>
            <a:r>
              <a:t>HTML naudojimas turinio struktūrizavimui</a:t>
            </a:r>
          </a:p>
          <a:p>
            <a:pPr defTabSz="603504">
              <a:lnSpc>
                <a:spcPct val="100000"/>
              </a:lnSpc>
              <a:defRPr sz="2112"/>
            </a:pPr>
          </a:p>
          <a:p>
            <a:pPr defTabSz="603504">
              <a:lnSpc>
                <a:spcPct val="100000"/>
              </a:lnSpc>
              <a:defRPr sz="2112"/>
            </a:pPr>
          </a:p>
        </p:txBody>
      </p:sp>
      <p:sp>
        <p:nvSpPr>
          <p:cNvPr id="324" name="Google Shape;261;gd07f41bdc5_1_118"/>
          <p:cNvSpPr txBox="1"/>
          <p:nvPr>
            <p:ph type="body" sz="quarter" idx="1"/>
          </p:nvPr>
        </p:nvSpPr>
        <p:spPr>
          <a:xfrm>
            <a:off x="480401" y="460649"/>
            <a:ext cx="6236100" cy="453901"/>
          </a:xfrm>
          <a:prstGeom prst="rect">
            <a:avLst/>
          </a:prstGeom>
        </p:spPr>
        <p:txBody>
          <a:bodyPr/>
          <a:lstStyle>
            <a:lvl1pPr marL="0">
              <a:spcBef>
                <a:spcPts val="0"/>
              </a:spcBef>
              <a:defRPr sz="1400"/>
            </a:lvl1pPr>
          </a:lstStyle>
          <a:p>
            <a:pPr/>
            <a:r>
              <a:t>HTML pagrindai | HTML puslapio struktūra</a:t>
            </a:r>
          </a:p>
        </p:txBody>
      </p:sp>
      <p:sp>
        <p:nvSpPr>
          <p:cNvPr id="325" name="Google Shape;262;gd07f41bdc5_1_118"/>
          <p:cNvSpPr txBox="1"/>
          <p:nvPr>
            <p:ph type="body" idx="21"/>
          </p:nvPr>
        </p:nvSpPr>
        <p:spPr>
          <a:xfrm>
            <a:off x="564763" y="2061885"/>
            <a:ext cx="10859101" cy="5067301"/>
          </a:xfrm>
          <a:prstGeom prst="rect">
            <a:avLst/>
          </a:prstGeom>
          <a:extLst>
            <a:ext uri="{C572A759-6A51-4108-AA02-DFA0A04FC94B}">
              <ma14:wrappingTextBoxFlag xmlns:ma14="http://schemas.microsoft.com/office/mac/drawingml/2011/main" val="1"/>
            </a:ext>
          </a:extLst>
        </p:spPr>
        <p:txBody>
          <a:bodyPr/>
          <a:lstStyle/>
          <a:p>
            <a:pPr>
              <a:lnSpc>
                <a:spcPct val="115000"/>
              </a:lnSpc>
              <a:spcBef>
                <a:spcPts val="0"/>
              </a:spcBef>
              <a:defRPr b="0" sz="1400"/>
            </a:pPr>
            <a:r>
              <a:t>Savo </a:t>
            </a:r>
            <a:r>
              <a:rPr b="1"/>
              <a:t>HTML</a:t>
            </a:r>
            <a:r>
              <a:t> kode galite pažymėti </a:t>
            </a:r>
            <a:r>
              <a:rPr b="1"/>
              <a:t>turinio sekcijas pagal jų funkcionalumą</a:t>
            </a:r>
            <a:r>
              <a:t> – galite naudoti elementus, kurie vienareikšmiškai atspindi aukščiau aprašytas turinio sekcijas, o pagalbinės technologijos, pvz., ekrano skaitytuvai (angl. </a:t>
            </a:r>
            <a:r>
              <a:rPr i="1"/>
              <a:t>screenreaders</a:t>
            </a:r>
            <a:r>
              <a:t>), gali atpažinti tuos elementus ir padėti atlikti tokias užduotis kaip „rasti pagrindinę navigaciją“ arba „rasti pagrindinį turinį“.</a:t>
            </a:r>
          </a:p>
          <a:p>
            <a:pPr>
              <a:lnSpc>
                <a:spcPct val="115000"/>
              </a:lnSpc>
              <a:spcBef>
                <a:spcPts val="0"/>
              </a:spcBef>
              <a:defRPr b="0" sz="1400"/>
            </a:pPr>
          </a:p>
          <a:p>
            <a:pPr>
              <a:lnSpc>
                <a:spcPct val="115000"/>
              </a:lnSpc>
              <a:spcBef>
                <a:spcPts val="0"/>
              </a:spcBef>
              <a:defRPr b="0" sz="1400"/>
            </a:pPr>
            <a:r>
              <a:t>Norint įgyvendinti tokį (ar kitą) semantinį žymėjimą, HTML pateikia specialias žymas, kurias galite naudoti tokiems blokams atvaizduoti, pavyzdžiui:</a:t>
            </a:r>
          </a:p>
          <a:p>
            <a:pPr>
              <a:lnSpc>
                <a:spcPct val="115000"/>
              </a:lnSpc>
              <a:spcBef>
                <a:spcPts val="0"/>
              </a:spcBef>
              <a:defRPr b="0" sz="1400"/>
            </a:pPr>
            <a:r>
              <a:t>header: &lt;header&gt;.</a:t>
            </a:r>
          </a:p>
          <a:p>
            <a:pPr>
              <a:lnSpc>
                <a:spcPct val="115000"/>
              </a:lnSpc>
              <a:spcBef>
                <a:spcPts val="0"/>
              </a:spcBef>
              <a:defRPr b="0" sz="1400"/>
            </a:pPr>
            <a:r>
              <a:t>navigation bar: &lt;nav&gt;.</a:t>
            </a:r>
          </a:p>
          <a:p>
            <a:pPr>
              <a:lnSpc>
                <a:spcPct val="115000"/>
              </a:lnSpc>
              <a:spcBef>
                <a:spcPts val="0"/>
              </a:spcBef>
              <a:defRPr b="0" sz="1400"/>
            </a:pPr>
            <a:r>
              <a:t>main content: &lt;main&gt;, su įvairiais turinio poskyriais, kuriuos žymi elementai &lt;article&gt;, &lt;section&gt;, and &lt;div&gt;.</a:t>
            </a:r>
          </a:p>
          <a:p>
            <a:pPr>
              <a:lnSpc>
                <a:spcPct val="115000"/>
              </a:lnSpc>
              <a:spcBef>
                <a:spcPts val="0"/>
              </a:spcBef>
              <a:defRPr b="0" sz="1400"/>
            </a:pPr>
            <a:r>
              <a:t>sidebar: &lt;aside&gt;; dažnai dedama į vidų &lt;main&gt;.</a:t>
            </a:r>
          </a:p>
          <a:p>
            <a:pPr>
              <a:lnSpc>
                <a:spcPct val="115000"/>
              </a:lnSpc>
              <a:spcBef>
                <a:spcPts val="0"/>
              </a:spcBef>
              <a:defRPr b="0" sz="1400"/>
            </a:pPr>
            <a:r>
              <a:t>footer: &lt;footer&gt;.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Google Shape;267;gd07f41bdc5_1_125"/>
          <p:cNvSpPr txBox="1"/>
          <p:nvPr>
            <p:ph type="title"/>
          </p:nvPr>
        </p:nvSpPr>
        <p:spPr>
          <a:xfrm>
            <a:off x="480400" y="1371699"/>
            <a:ext cx="10800900" cy="1300201"/>
          </a:xfrm>
          <a:prstGeom prst="rect">
            <a:avLst/>
          </a:prstGeom>
        </p:spPr>
        <p:txBody>
          <a:bodyPr/>
          <a:lstStyle/>
          <a:p>
            <a:pPr defTabSz="603504">
              <a:lnSpc>
                <a:spcPct val="100000"/>
              </a:lnSpc>
              <a:defRPr sz="2112"/>
            </a:pPr>
            <a:r>
              <a:t>HTML naudojimas turinio struktūrizavimui</a:t>
            </a:r>
          </a:p>
          <a:p>
            <a:pPr defTabSz="603504">
              <a:lnSpc>
                <a:spcPct val="100000"/>
              </a:lnSpc>
              <a:defRPr sz="2112"/>
            </a:pPr>
          </a:p>
          <a:p>
            <a:pPr defTabSz="603504">
              <a:lnSpc>
                <a:spcPct val="100000"/>
              </a:lnSpc>
              <a:defRPr sz="2112"/>
            </a:pPr>
          </a:p>
        </p:txBody>
      </p:sp>
      <p:sp>
        <p:nvSpPr>
          <p:cNvPr id="328" name="Google Shape;268;gd07f41bdc5_1_125"/>
          <p:cNvSpPr txBox="1"/>
          <p:nvPr>
            <p:ph type="body" sz="quarter" idx="1"/>
          </p:nvPr>
        </p:nvSpPr>
        <p:spPr>
          <a:xfrm>
            <a:off x="480401" y="460649"/>
            <a:ext cx="6236100" cy="453901"/>
          </a:xfrm>
          <a:prstGeom prst="rect">
            <a:avLst/>
          </a:prstGeom>
        </p:spPr>
        <p:txBody>
          <a:bodyPr/>
          <a:lstStyle>
            <a:lvl1pPr marL="0">
              <a:spcBef>
                <a:spcPts val="0"/>
              </a:spcBef>
              <a:defRPr sz="1400"/>
            </a:lvl1pPr>
          </a:lstStyle>
          <a:p>
            <a:pPr/>
            <a:r>
              <a:t>HTML pagrindai | HTML puslapio struktūra</a:t>
            </a:r>
          </a:p>
        </p:txBody>
      </p:sp>
      <p:sp>
        <p:nvSpPr>
          <p:cNvPr id="329" name="Google Shape;269;gd07f41bdc5_1_125"/>
          <p:cNvSpPr txBox="1"/>
          <p:nvPr>
            <p:ph type="body" idx="21"/>
          </p:nvPr>
        </p:nvSpPr>
        <p:spPr>
          <a:xfrm>
            <a:off x="480399" y="2671875"/>
            <a:ext cx="10859101" cy="5067301"/>
          </a:xfrm>
          <a:prstGeom prst="rect">
            <a:avLst/>
          </a:prstGeom>
          <a:extLst>
            <a:ext uri="{C572A759-6A51-4108-AA02-DFA0A04FC94B}">
              <ma14:wrappingTextBoxFlag xmlns:ma14="http://schemas.microsoft.com/office/mac/drawingml/2011/main" val="1"/>
            </a:ext>
          </a:extLst>
        </p:spPr>
        <p:txBody>
          <a:bodyPr/>
          <a:lstStyle/>
          <a:p>
            <a:pPr>
              <a:lnSpc>
                <a:spcPct val="115000"/>
              </a:lnSpc>
              <a:spcBef>
                <a:spcPts val="0"/>
              </a:spcBef>
              <a:defRPr sz="1400"/>
            </a:pPr>
            <a:r>
              <a:t>Patikrinkime pavyzdinę svetainės struktūrą.</a:t>
            </a:r>
          </a:p>
          <a:p>
            <a:pPr>
              <a:lnSpc>
                <a:spcPct val="115000"/>
              </a:lnSpc>
              <a:spcBef>
                <a:spcPts val="0"/>
              </a:spcBef>
              <a:defRPr b="0" sz="1400"/>
            </a:pPr>
          </a:p>
          <a:p>
            <a:pPr>
              <a:lnSpc>
                <a:spcPct val="115000"/>
              </a:lnSpc>
              <a:spcBef>
                <a:spcPts val="0"/>
              </a:spcBef>
              <a:defRPr b="0" sz="1400"/>
            </a:pPr>
            <a:r>
              <a:t>Nuoroda GitHub: </a:t>
            </a:r>
            <a:r>
              <a:rPr u="sng">
                <a:solidFill>
                  <a:srgbClr val="0000FF"/>
                </a:solidFill>
                <a:uFill>
                  <a:solidFill>
                    <a:srgbClr val="0000FF"/>
                  </a:solidFill>
                </a:uFill>
                <a:hlinkClick r:id="rId2" invalidUrl="" action="" tgtFrame="" tooltip="" history="1" highlightClick="0" endSnd="0"/>
              </a:rPr>
              <a:t>https://github.com/mdn/learning-area/blob/master/html/introduction-to-html/document_and_website_structure/index.html</a:t>
            </a:r>
            <a:r>
              <a:t>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Google Shape;274;gd07f41bdc5_1_131"/>
          <p:cNvSpPr txBox="1"/>
          <p:nvPr>
            <p:ph type="title"/>
          </p:nvPr>
        </p:nvSpPr>
        <p:spPr>
          <a:xfrm>
            <a:off x="480400" y="1371699"/>
            <a:ext cx="10800900" cy="1300201"/>
          </a:xfrm>
          <a:prstGeom prst="rect">
            <a:avLst/>
          </a:prstGeom>
        </p:spPr>
        <p:txBody>
          <a:bodyPr/>
          <a:lstStyle/>
          <a:p>
            <a:pPr defTabSz="603504">
              <a:lnSpc>
                <a:spcPct val="100000"/>
              </a:lnSpc>
              <a:defRPr sz="2112"/>
            </a:pPr>
            <a:r>
              <a:t>HTML naudojimas turinio struktūrizavimui</a:t>
            </a:r>
          </a:p>
          <a:p>
            <a:pPr defTabSz="603504">
              <a:lnSpc>
                <a:spcPct val="100000"/>
              </a:lnSpc>
              <a:defRPr sz="2112"/>
            </a:pPr>
          </a:p>
          <a:p>
            <a:pPr defTabSz="603504">
              <a:lnSpc>
                <a:spcPct val="100000"/>
              </a:lnSpc>
              <a:defRPr sz="2112"/>
            </a:pPr>
          </a:p>
        </p:txBody>
      </p:sp>
      <p:sp>
        <p:nvSpPr>
          <p:cNvPr id="332" name="Google Shape;275;gd07f41bdc5_1_131"/>
          <p:cNvSpPr txBox="1"/>
          <p:nvPr>
            <p:ph type="body" sz="quarter" idx="1"/>
          </p:nvPr>
        </p:nvSpPr>
        <p:spPr>
          <a:xfrm>
            <a:off x="480401" y="460649"/>
            <a:ext cx="6236100" cy="453901"/>
          </a:xfrm>
          <a:prstGeom prst="rect">
            <a:avLst/>
          </a:prstGeom>
        </p:spPr>
        <p:txBody>
          <a:bodyPr/>
          <a:lstStyle>
            <a:lvl1pPr marL="0">
              <a:spcBef>
                <a:spcPts val="0"/>
              </a:spcBef>
              <a:defRPr sz="1400"/>
            </a:lvl1pPr>
          </a:lstStyle>
          <a:p>
            <a:pPr/>
            <a:r>
              <a:t>HTML pagrindai | HTML puslapio struktūra</a:t>
            </a:r>
          </a:p>
        </p:txBody>
      </p:sp>
      <p:sp>
        <p:nvSpPr>
          <p:cNvPr id="333" name="Google Shape;276;gd07f41bdc5_1_131"/>
          <p:cNvSpPr txBox="1"/>
          <p:nvPr>
            <p:ph type="body" idx="21"/>
          </p:nvPr>
        </p:nvSpPr>
        <p:spPr>
          <a:xfrm>
            <a:off x="480399" y="2671875"/>
            <a:ext cx="10859101" cy="5067301"/>
          </a:xfrm>
          <a:prstGeom prst="rect">
            <a:avLst/>
          </a:prstGeom>
          <a:extLst>
            <a:ext uri="{C572A759-6A51-4108-AA02-DFA0A04FC94B}">
              <ma14:wrappingTextBoxFlag xmlns:ma14="http://schemas.microsoft.com/office/mac/drawingml/2011/main" val="1"/>
            </a:ext>
          </a:extLst>
        </p:spPr>
        <p:txBody>
          <a:bodyPr/>
          <a:lstStyle/>
          <a:p>
            <a:pPr>
              <a:lnSpc>
                <a:spcPct val="115000"/>
              </a:lnSpc>
              <a:spcBef>
                <a:spcPts val="0"/>
              </a:spcBef>
              <a:defRPr sz="1400"/>
            </a:pPr>
            <a:r>
              <a:t>HTML išdėstymo elementai išsamiau (1 dalis):</a:t>
            </a:r>
          </a:p>
          <a:p>
            <a:pPr>
              <a:lnSpc>
                <a:spcPct val="115000"/>
              </a:lnSpc>
              <a:spcBef>
                <a:spcPts val="0"/>
              </a:spcBef>
              <a:defRPr b="0" sz="1400"/>
            </a:pPr>
            <a:r>
              <a:t>&lt;main&gt; skirta unikaliam turiniui, skirtam tik šiam puslapiui. &lt;main&gt; naudokite tik vieną kartą puslapyje ir įdėkite jį tiesiai į „kūną“ (&lt;body&gt;). Idealiu atveju tai neturėtų būti įdėta į kitus elementus.</a:t>
            </a:r>
          </a:p>
          <a:p>
            <a:pPr>
              <a:lnSpc>
                <a:spcPct val="115000"/>
              </a:lnSpc>
              <a:spcBef>
                <a:spcPts val="0"/>
              </a:spcBef>
              <a:defRPr b="0" sz="1400"/>
            </a:pPr>
            <a:r>
              <a:t>&lt;article&gt; prideda susijusio turinio bloką, kuris yra prasmingas atskirai be likusio puslapio (pvz., vieno tinklaraščio įrašo).</a:t>
            </a:r>
          </a:p>
          <a:p>
            <a:pPr>
              <a:lnSpc>
                <a:spcPct val="115000"/>
              </a:lnSpc>
              <a:spcBef>
                <a:spcPts val="0"/>
              </a:spcBef>
              <a:defRPr b="0" sz="1400"/>
            </a:pPr>
            <a:r>
              <a:t>&lt;section&gt; yra panašus į &lt;article&gt;, tačiau jis labiau skirtas vienos puslapio dalies, kuri sudaro vieną funkcionalumą, grupavimui (pvz., mažas žemėlapis arba straipsnio antraštių ir santraukų rinkinys). Geriausia praktika yra pradėti kiekvieną skyrių nuo antraštės; taip pat atkreipkite dėmesį, kad galite suskaidyti &lt;article&gt; į skirtingus &lt;section&gt; arba &lt;section&gt; į skirtingus &lt;article&gt;, priklausomai nuo konteksto.</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Google Shape;281;gd07f41bdc5_1_150"/>
          <p:cNvSpPr txBox="1"/>
          <p:nvPr>
            <p:ph type="title"/>
          </p:nvPr>
        </p:nvSpPr>
        <p:spPr>
          <a:xfrm>
            <a:off x="480400" y="1371699"/>
            <a:ext cx="10800900" cy="1300201"/>
          </a:xfrm>
          <a:prstGeom prst="rect">
            <a:avLst/>
          </a:prstGeom>
        </p:spPr>
        <p:txBody>
          <a:bodyPr/>
          <a:lstStyle/>
          <a:p>
            <a:pPr defTabSz="603504">
              <a:lnSpc>
                <a:spcPct val="100000"/>
              </a:lnSpc>
              <a:defRPr sz="2112"/>
            </a:pPr>
            <a:r>
              <a:t>HTML naudojimas turinio struktūrizavimui</a:t>
            </a:r>
          </a:p>
          <a:p>
            <a:pPr defTabSz="603504">
              <a:lnSpc>
                <a:spcPct val="100000"/>
              </a:lnSpc>
              <a:defRPr sz="2112"/>
            </a:pPr>
          </a:p>
          <a:p>
            <a:pPr defTabSz="603504">
              <a:lnSpc>
                <a:spcPct val="100000"/>
              </a:lnSpc>
              <a:defRPr sz="2112"/>
            </a:pPr>
          </a:p>
        </p:txBody>
      </p:sp>
      <p:sp>
        <p:nvSpPr>
          <p:cNvPr id="336" name="Google Shape;282;gd07f41bdc5_1_150"/>
          <p:cNvSpPr txBox="1"/>
          <p:nvPr>
            <p:ph type="body" sz="quarter" idx="1"/>
          </p:nvPr>
        </p:nvSpPr>
        <p:spPr>
          <a:xfrm>
            <a:off x="480401" y="460649"/>
            <a:ext cx="6236100" cy="453901"/>
          </a:xfrm>
          <a:prstGeom prst="rect">
            <a:avLst/>
          </a:prstGeom>
        </p:spPr>
        <p:txBody>
          <a:bodyPr/>
          <a:lstStyle>
            <a:lvl1pPr marL="0">
              <a:spcBef>
                <a:spcPts val="0"/>
              </a:spcBef>
              <a:defRPr sz="1400"/>
            </a:lvl1pPr>
          </a:lstStyle>
          <a:p>
            <a:pPr/>
            <a:r>
              <a:t>HTML pagrindai | HTML puslapio struktūra</a:t>
            </a:r>
          </a:p>
        </p:txBody>
      </p:sp>
      <p:sp>
        <p:nvSpPr>
          <p:cNvPr id="337" name="Google Shape;283;gd07f41bdc5_1_150"/>
          <p:cNvSpPr txBox="1"/>
          <p:nvPr>
            <p:ph type="body" idx="21"/>
          </p:nvPr>
        </p:nvSpPr>
        <p:spPr>
          <a:xfrm>
            <a:off x="480399" y="2671875"/>
            <a:ext cx="10859101" cy="5067301"/>
          </a:xfrm>
          <a:prstGeom prst="rect">
            <a:avLst/>
          </a:prstGeom>
          <a:extLst>
            <a:ext uri="{C572A759-6A51-4108-AA02-DFA0A04FC94B}">
              <ma14:wrappingTextBoxFlag xmlns:ma14="http://schemas.microsoft.com/office/mac/drawingml/2011/main" val="1"/>
            </a:ext>
          </a:extLst>
        </p:spPr>
        <p:txBody>
          <a:bodyPr/>
          <a:lstStyle/>
          <a:p>
            <a:pPr>
              <a:lnSpc>
                <a:spcPct val="115000"/>
              </a:lnSpc>
              <a:spcBef>
                <a:spcPts val="0"/>
              </a:spcBef>
              <a:defRPr sz="1400"/>
            </a:pPr>
            <a:r>
              <a:t>HTML išdėstymo elementai išsamiau (2 dalis):</a:t>
            </a:r>
          </a:p>
          <a:p>
            <a:pPr>
              <a:lnSpc>
                <a:spcPct val="115000"/>
              </a:lnSpc>
              <a:spcBef>
                <a:spcPts val="0"/>
              </a:spcBef>
              <a:defRPr b="0" sz="1400"/>
            </a:pPr>
            <a:r>
              <a:t>&lt;aside&gt; yra turinio, kuris nėra tiesiogiai susijęs su pagrindiniu turiniu, tačiau gali suteikti su juo netiesiogiai susijusios papildomos informacijos (žodyno įrašai, autoriaus biografija, susijusios nuorodos ir kt.).</a:t>
            </a:r>
          </a:p>
          <a:p>
            <a:pPr>
              <a:lnSpc>
                <a:spcPct val="115000"/>
              </a:lnSpc>
              <a:spcBef>
                <a:spcPts val="0"/>
              </a:spcBef>
              <a:defRPr b="0" sz="1400"/>
            </a:pPr>
            <a:r>
              <a:t>&lt;header&gt; reiškia įvadinio turinio grupę. Jei tai yra &lt;body&gt; vaikas, jis apibrėžia visuotinę tinklalapio antraštę, tačiau, jei tai yra &lt;article&gt; arba &lt;section&gt; vaikas, jis nurodo konkrečią antraštę šiam skyriui (stenkitės to nesupainioti su pavadinimais ir antraštėmis).</a:t>
            </a:r>
          </a:p>
          <a:p>
            <a:pPr>
              <a:lnSpc>
                <a:spcPct val="115000"/>
              </a:lnSpc>
              <a:spcBef>
                <a:spcPts val="0"/>
              </a:spcBef>
              <a:defRPr b="0" sz="1400"/>
            </a:pPr>
            <a:r>
              <a:t>&lt;nav&gt; yra pagrindinė puslapio naršymo funkcija. Antrinės nuorodos ir pan. navigacijoje nebus.</a:t>
            </a:r>
          </a:p>
          <a:p>
            <a:pPr>
              <a:lnSpc>
                <a:spcPct val="115000"/>
              </a:lnSpc>
              <a:spcBef>
                <a:spcPts val="0"/>
              </a:spcBef>
              <a:defRPr b="0" sz="1400"/>
            </a:pPr>
            <a:r>
              <a:t>&lt;footer&gt; reiškia puslapio galutinio turinio grupę.</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Content Placeholder 1"/>
          <p:cNvSpPr txBox="1"/>
          <p:nvPr>
            <p:ph type="body" sz="quarter" idx="1"/>
          </p:nvPr>
        </p:nvSpPr>
        <p:spPr>
          <a:xfrm>
            <a:off x="480389" y="460649"/>
            <a:ext cx="5615613" cy="453750"/>
          </a:xfrm>
          <a:prstGeom prst="rect">
            <a:avLst/>
          </a:prstGeom>
        </p:spPr>
        <p:txBody>
          <a:bodyPr/>
          <a:lstStyle/>
          <a:p>
            <a:pPr/>
            <a:r>
              <a:t>HTML pagrindai | HTML puslapio struktūra</a:t>
            </a:r>
          </a:p>
        </p:txBody>
      </p:sp>
      <p:grpSp>
        <p:nvGrpSpPr>
          <p:cNvPr id="342" name="Rounded Rectangle 4"/>
          <p:cNvGrpSpPr/>
          <p:nvPr/>
        </p:nvGrpSpPr>
        <p:grpSpPr>
          <a:xfrm>
            <a:off x="480001" y="898237"/>
            <a:ext cx="1835225" cy="464236"/>
            <a:chOff x="0" y="0"/>
            <a:chExt cx="1835223" cy="464234"/>
          </a:xfrm>
        </p:grpSpPr>
        <p:sp>
          <p:nvSpPr>
            <p:cNvPr id="340" name="Rounded Rectangle"/>
            <p:cNvSpPr/>
            <p:nvPr/>
          </p:nvSpPr>
          <p:spPr>
            <a:xfrm>
              <a:off x="0" y="0"/>
              <a:ext cx="1835224" cy="464235"/>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EFFFF"/>
                  </a:solidFill>
                  <a:latin typeface="+mj-lt"/>
                  <a:ea typeface="+mj-ea"/>
                  <a:cs typeface="+mj-cs"/>
                  <a:sym typeface="Arial"/>
                </a:defRPr>
              </a:pPr>
            </a:p>
          </p:txBody>
        </p:sp>
        <p:sp>
          <p:nvSpPr>
            <p:cNvPr id="341" name="2 LYGIS"/>
            <p:cNvSpPr txBox="1"/>
            <p:nvPr/>
          </p:nvSpPr>
          <p:spPr>
            <a:xfrm>
              <a:off x="113705" y="75421"/>
              <a:ext cx="1607812" cy="3133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600">
                  <a:solidFill>
                    <a:srgbClr val="FEFFFF"/>
                  </a:solidFill>
                  <a:latin typeface="+mj-lt"/>
                  <a:ea typeface="+mj-ea"/>
                  <a:cs typeface="+mj-cs"/>
                  <a:sym typeface="Arial"/>
                </a:defRPr>
              </a:lvl1pPr>
            </a:lstStyle>
            <a:p>
              <a:pPr/>
              <a:r>
                <a:t>Užduotis nr. 3</a:t>
              </a:r>
            </a:p>
          </p:txBody>
        </p:sp>
      </p:grpSp>
      <p:pic>
        <p:nvPicPr>
          <p:cNvPr id="343" name="Picture Placeholder 2" descr="Picture Placeholder 2"/>
          <p:cNvPicPr>
            <a:picLocks noChangeAspect="1"/>
          </p:cNvPicPr>
          <p:nvPr>
            <p:ph type="pic" idx="21"/>
          </p:nvPr>
        </p:nvPicPr>
        <p:blipFill>
          <a:blip r:embed="rId2">
            <a:extLst/>
          </a:blip>
          <a:stretch>
            <a:fillRect/>
          </a:stretch>
        </p:blipFill>
        <p:spPr>
          <a:xfrm>
            <a:off x="480001" y="1441474"/>
            <a:ext cx="11231997" cy="5228268"/>
          </a:xfrm>
          <a:prstGeom prst="rect">
            <a:avLst/>
          </a:prstGeom>
        </p:spPr>
      </p:pic>
      <p:sp>
        <p:nvSpPr>
          <p:cNvPr id="344" name="Text Placeholder 2"/>
          <p:cNvSpPr txBox="1"/>
          <p:nvPr/>
        </p:nvSpPr>
        <p:spPr>
          <a:xfrm>
            <a:off x="639813" y="1832382"/>
            <a:ext cx="10627928" cy="5992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400">
                <a:latin typeface="+mj-lt"/>
                <a:ea typeface="+mj-ea"/>
                <a:cs typeface="+mj-cs"/>
                <a:sym typeface="Arial"/>
              </a:defRPr>
            </a:pPr>
            <a:r>
              <a:t>Sukurkite pateiktą</a:t>
            </a:r>
            <a:r>
              <a:t> </a:t>
            </a:r>
            <a:r>
              <a:t>struktūrą naudodami </a:t>
            </a:r>
            <a:endParaRPr sz="1300"/>
          </a:p>
          <a:p>
            <a:pPr>
              <a:lnSpc>
                <a:spcPct val="90000"/>
              </a:lnSpc>
              <a:spcBef>
                <a:spcPts val="1000"/>
              </a:spcBef>
              <a:defRPr sz="1400">
                <a:latin typeface="+mj-lt"/>
                <a:ea typeface="+mj-ea"/>
                <a:cs typeface="+mj-cs"/>
                <a:sym typeface="Arial"/>
              </a:defRPr>
            </a:pPr>
            <a:r>
              <a:t>prieš aptartas HTML žymas.</a:t>
            </a:r>
          </a:p>
        </p:txBody>
      </p:sp>
      <p:pic>
        <p:nvPicPr>
          <p:cNvPr id="345" name="Google Shape;291;gd07f41bdc5_1_162" descr="Google Shape;291;gd07f41bdc5_1_162"/>
          <p:cNvPicPr>
            <a:picLocks noChangeAspect="1"/>
          </p:cNvPicPr>
          <p:nvPr/>
        </p:nvPicPr>
        <p:blipFill>
          <a:blip r:embed="rId3">
            <a:extLst/>
          </a:blip>
          <a:stretch>
            <a:fillRect/>
          </a:stretch>
        </p:blipFill>
        <p:spPr>
          <a:xfrm>
            <a:off x="4797195" y="1890328"/>
            <a:ext cx="3494082" cy="4002526"/>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Google Shape;296;gd07f41bdc5_1_171"/>
          <p:cNvSpPr txBox="1"/>
          <p:nvPr>
            <p:ph type="title"/>
          </p:nvPr>
        </p:nvSpPr>
        <p:spPr>
          <a:xfrm>
            <a:off x="480400" y="1371699"/>
            <a:ext cx="10800900" cy="1300201"/>
          </a:xfrm>
          <a:prstGeom prst="rect">
            <a:avLst/>
          </a:prstGeom>
        </p:spPr>
        <p:txBody>
          <a:bodyPr/>
          <a:lstStyle/>
          <a:p>
            <a:pPr defTabSz="603504">
              <a:lnSpc>
                <a:spcPct val="100000"/>
              </a:lnSpc>
              <a:defRPr sz="2112"/>
            </a:pPr>
            <a:r>
              <a:t>HTML naudojimas turinio struktūrizavimui</a:t>
            </a:r>
          </a:p>
          <a:p>
            <a:pPr defTabSz="603504">
              <a:lnSpc>
                <a:spcPct val="100000"/>
              </a:lnSpc>
              <a:defRPr sz="2112"/>
            </a:pPr>
          </a:p>
          <a:p>
            <a:pPr defTabSz="603504">
              <a:lnSpc>
                <a:spcPct val="100000"/>
              </a:lnSpc>
              <a:defRPr sz="2112"/>
            </a:pPr>
          </a:p>
        </p:txBody>
      </p:sp>
      <p:sp>
        <p:nvSpPr>
          <p:cNvPr id="348" name="Google Shape;297;gd07f41bdc5_1_171"/>
          <p:cNvSpPr txBox="1"/>
          <p:nvPr>
            <p:ph type="body" sz="quarter" idx="1"/>
          </p:nvPr>
        </p:nvSpPr>
        <p:spPr>
          <a:xfrm>
            <a:off x="480401" y="460649"/>
            <a:ext cx="6236100" cy="453901"/>
          </a:xfrm>
          <a:prstGeom prst="rect">
            <a:avLst/>
          </a:prstGeom>
        </p:spPr>
        <p:txBody>
          <a:bodyPr/>
          <a:lstStyle>
            <a:lvl1pPr marL="0">
              <a:spcBef>
                <a:spcPts val="0"/>
              </a:spcBef>
              <a:defRPr sz="1400"/>
            </a:lvl1pPr>
          </a:lstStyle>
          <a:p>
            <a:pPr/>
            <a:r>
              <a:t>HTML pagrindai | HTML puslapio struktūra</a:t>
            </a:r>
          </a:p>
        </p:txBody>
      </p:sp>
      <p:sp>
        <p:nvSpPr>
          <p:cNvPr id="349" name="Google Shape;298;gd07f41bdc5_1_171"/>
          <p:cNvSpPr txBox="1"/>
          <p:nvPr>
            <p:ph type="body" idx="21"/>
          </p:nvPr>
        </p:nvSpPr>
        <p:spPr>
          <a:xfrm>
            <a:off x="480399" y="2671875"/>
            <a:ext cx="10859101" cy="5067301"/>
          </a:xfrm>
          <a:prstGeom prst="rect">
            <a:avLst/>
          </a:prstGeom>
          <a:extLst>
            <a:ext uri="{C572A759-6A51-4108-AA02-DFA0A04FC94B}">
              <ma14:wrappingTextBoxFlag xmlns:ma14="http://schemas.microsoft.com/office/mac/drawingml/2011/main" val="1"/>
            </a:ext>
          </a:extLst>
        </p:spPr>
        <p:txBody>
          <a:bodyPr/>
          <a:lstStyle/>
          <a:p>
            <a:pPr>
              <a:lnSpc>
                <a:spcPct val="115000"/>
              </a:lnSpc>
              <a:spcBef>
                <a:spcPts val="0"/>
              </a:spcBef>
              <a:defRPr sz="1400"/>
            </a:pPr>
            <a:r>
              <a:t>Semantinės reikšmės neturintys HTML “įvyniotojai” (angl. </a:t>
            </a:r>
            <a:r>
              <a:rPr i="1"/>
              <a:t>Non-semantic wrappers</a:t>
            </a:r>
            <a:r>
              <a:t>).</a:t>
            </a:r>
          </a:p>
          <a:p>
            <a:pPr>
              <a:lnSpc>
                <a:spcPct val="115000"/>
              </a:lnSpc>
              <a:spcBef>
                <a:spcPts val="0"/>
              </a:spcBef>
              <a:defRPr b="0" sz="1400"/>
            </a:pPr>
            <a:r>
              <a:t>Kartais galite susidurti su situacija, kai nerandate idealaus semantinio elemento, kad galėtumėte sugrupuoti kai kuriuos elementus arba apvynioti turinį. Kartais galite tiesiog sugrupuoti elementų rinkinį, kad paveiktumėte juos visus kaip vieną esybę su tam tikra CSS ar „JavaScript“ komanda. </a:t>
            </a:r>
          </a:p>
          <a:p>
            <a:pPr>
              <a:lnSpc>
                <a:spcPct val="115000"/>
              </a:lnSpc>
              <a:spcBef>
                <a:spcPts val="0"/>
              </a:spcBef>
              <a:defRPr b="0" sz="1400"/>
            </a:pPr>
          </a:p>
          <a:p>
            <a:pPr>
              <a:lnSpc>
                <a:spcPct val="115000"/>
              </a:lnSpc>
              <a:spcBef>
                <a:spcPts val="0"/>
              </a:spcBef>
              <a:defRPr b="0" sz="1400"/>
            </a:pPr>
            <a:r>
              <a:t>Tokiais atvejais HTML pateikia elementus &lt;div&gt; ir &lt;span&gt;. Geriausia juos naudoti su tinkamu klasės atributu, kad pateiktumėte tam tikrą etiketę, kad juos būtų galima lengvai pritaikyti.</a:t>
            </a:r>
          </a:p>
          <a:p>
            <a:pPr>
              <a:lnSpc>
                <a:spcPct val="115000"/>
              </a:lnSpc>
              <a:spcBef>
                <a:spcPts val="0"/>
              </a:spcBef>
              <a:defRPr b="0" sz="1400"/>
            </a:pPr>
          </a:p>
          <a:p>
            <a:pPr>
              <a:lnSpc>
                <a:spcPct val="115000"/>
              </a:lnSpc>
              <a:spcBef>
                <a:spcPts val="0"/>
              </a:spcBef>
              <a:defRPr b="0" i="1" sz="1400"/>
            </a:pPr>
            <a:r>
              <a:t>Pvz.:</a:t>
            </a:r>
          </a:p>
        </p:txBody>
      </p:sp>
      <p:pic>
        <p:nvPicPr>
          <p:cNvPr id="350" name="Google Shape;299;gd07f41bdc5_1_171" descr="Google Shape;299;gd07f41bdc5_1_171"/>
          <p:cNvPicPr>
            <a:picLocks noChangeAspect="1"/>
          </p:cNvPicPr>
          <p:nvPr/>
        </p:nvPicPr>
        <p:blipFill>
          <a:blip r:embed="rId2">
            <a:extLst/>
          </a:blip>
          <a:stretch>
            <a:fillRect/>
          </a:stretch>
        </p:blipFill>
        <p:spPr>
          <a:xfrm>
            <a:off x="1270674" y="4638761"/>
            <a:ext cx="3756576" cy="156647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Google Shape;304;gd07f41bdc5_1_178"/>
          <p:cNvSpPr txBox="1"/>
          <p:nvPr>
            <p:ph type="title"/>
          </p:nvPr>
        </p:nvSpPr>
        <p:spPr>
          <a:xfrm>
            <a:off x="480400" y="1371699"/>
            <a:ext cx="10800900" cy="1300201"/>
          </a:xfrm>
          <a:prstGeom prst="rect">
            <a:avLst/>
          </a:prstGeom>
        </p:spPr>
        <p:txBody>
          <a:bodyPr/>
          <a:lstStyle/>
          <a:p>
            <a:pPr defTabSz="603504">
              <a:lnSpc>
                <a:spcPct val="100000"/>
              </a:lnSpc>
              <a:defRPr sz="2112"/>
            </a:pPr>
            <a:r>
              <a:t>HTML naudojimas turinio struktūrizavimui</a:t>
            </a:r>
          </a:p>
          <a:p>
            <a:pPr defTabSz="603504">
              <a:lnSpc>
                <a:spcPct val="100000"/>
              </a:lnSpc>
              <a:defRPr sz="2112"/>
            </a:pPr>
          </a:p>
          <a:p>
            <a:pPr defTabSz="603504">
              <a:lnSpc>
                <a:spcPct val="100000"/>
              </a:lnSpc>
              <a:defRPr sz="2112"/>
            </a:pPr>
          </a:p>
        </p:txBody>
      </p:sp>
      <p:sp>
        <p:nvSpPr>
          <p:cNvPr id="353" name="Google Shape;305;gd07f41bdc5_1_178"/>
          <p:cNvSpPr txBox="1"/>
          <p:nvPr>
            <p:ph type="body" sz="quarter" idx="1"/>
          </p:nvPr>
        </p:nvSpPr>
        <p:spPr>
          <a:xfrm>
            <a:off x="480401" y="460649"/>
            <a:ext cx="6236100" cy="453901"/>
          </a:xfrm>
          <a:prstGeom prst="rect">
            <a:avLst/>
          </a:prstGeom>
        </p:spPr>
        <p:txBody>
          <a:bodyPr/>
          <a:lstStyle>
            <a:lvl1pPr marL="0">
              <a:spcBef>
                <a:spcPts val="0"/>
              </a:spcBef>
              <a:defRPr sz="1400"/>
            </a:lvl1pPr>
          </a:lstStyle>
          <a:p>
            <a:pPr/>
            <a:r>
              <a:t>HTML pagrindai | HTML puslapio struktūra</a:t>
            </a:r>
          </a:p>
        </p:txBody>
      </p:sp>
      <p:sp>
        <p:nvSpPr>
          <p:cNvPr id="354" name="Google Shape;306;gd07f41bdc5_1_178"/>
          <p:cNvSpPr txBox="1"/>
          <p:nvPr>
            <p:ph type="body" idx="21"/>
          </p:nvPr>
        </p:nvSpPr>
        <p:spPr>
          <a:xfrm>
            <a:off x="480399" y="2671875"/>
            <a:ext cx="10859101" cy="5067301"/>
          </a:xfrm>
          <a:prstGeom prst="rect">
            <a:avLst/>
          </a:prstGeom>
          <a:extLst>
            <a:ext uri="{C572A759-6A51-4108-AA02-DFA0A04FC94B}">
              <ma14:wrappingTextBoxFlag xmlns:ma14="http://schemas.microsoft.com/office/mac/drawingml/2011/main" val="1"/>
            </a:ext>
          </a:extLst>
        </p:spPr>
        <p:txBody>
          <a:bodyPr/>
          <a:lstStyle/>
          <a:p>
            <a:pPr>
              <a:lnSpc>
                <a:spcPct val="115000"/>
              </a:lnSpc>
              <a:spcBef>
                <a:spcPts val="0"/>
              </a:spcBef>
              <a:defRPr sz="1400"/>
            </a:pPr>
            <a:r>
              <a:t>Interneto svetainės struktūros planavimas</a:t>
            </a:r>
          </a:p>
          <a:p>
            <a:pPr>
              <a:lnSpc>
                <a:spcPct val="115000"/>
              </a:lnSpc>
              <a:spcBef>
                <a:spcPts val="0"/>
              </a:spcBef>
              <a:defRPr b="0" sz="1400"/>
            </a:pPr>
            <a:r>
              <a:t>Suplanavus interneto svetainės struktūrą, kitas logiškas žingsnis yra pabandyti išsiaiškinti, kokį turinį norite įdėti į visą svetainę, kokių puslapių jums reikia, kaip jie turėtų būti išdėstyti ir susieti vienas su kitu, kaip bus pasiekta geriausia vartotojo patirtis. </a:t>
            </a:r>
          </a:p>
          <a:p>
            <a:pPr>
              <a:lnSpc>
                <a:spcPct val="115000"/>
              </a:lnSpc>
              <a:spcBef>
                <a:spcPts val="0"/>
              </a:spcBef>
              <a:defRPr b="0" sz="1400"/>
            </a:pPr>
          </a:p>
          <a:p>
            <a:pPr>
              <a:lnSpc>
                <a:spcPct val="115000"/>
              </a:lnSpc>
              <a:spcBef>
                <a:spcPts val="0"/>
              </a:spcBef>
              <a:defRPr b="0" sz="1400"/>
            </a:pPr>
            <a:r>
              <a:t>Šių veiksmų procesas vadinama informacine architektūra. Didelėje, sudėtingoje svetainėje šį procesą galima daug planuoti, tačiau paprastoje kelių puslapių svetainėje tai gali būti gana paprasta ir smagu!</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Content Placeholder 1"/>
          <p:cNvSpPr txBox="1"/>
          <p:nvPr>
            <p:ph type="body" sz="quarter" idx="1"/>
          </p:nvPr>
        </p:nvSpPr>
        <p:spPr>
          <a:xfrm>
            <a:off x="480389" y="460649"/>
            <a:ext cx="5615613" cy="453750"/>
          </a:xfrm>
          <a:prstGeom prst="rect">
            <a:avLst/>
          </a:prstGeom>
        </p:spPr>
        <p:txBody>
          <a:bodyPr/>
          <a:lstStyle/>
          <a:p>
            <a:pPr/>
            <a:r>
              <a:t>HTML pagrindai | HTML puslapio struktūra</a:t>
            </a:r>
          </a:p>
        </p:txBody>
      </p:sp>
      <p:grpSp>
        <p:nvGrpSpPr>
          <p:cNvPr id="359" name="Rounded Rectangle 4"/>
          <p:cNvGrpSpPr/>
          <p:nvPr/>
        </p:nvGrpSpPr>
        <p:grpSpPr>
          <a:xfrm>
            <a:off x="480001" y="898237"/>
            <a:ext cx="1835225" cy="464236"/>
            <a:chOff x="0" y="0"/>
            <a:chExt cx="1835223" cy="464234"/>
          </a:xfrm>
        </p:grpSpPr>
        <p:sp>
          <p:nvSpPr>
            <p:cNvPr id="357" name="Rounded Rectangle"/>
            <p:cNvSpPr/>
            <p:nvPr/>
          </p:nvSpPr>
          <p:spPr>
            <a:xfrm>
              <a:off x="0" y="0"/>
              <a:ext cx="1835224" cy="464235"/>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EFFFF"/>
                  </a:solidFill>
                  <a:latin typeface="+mj-lt"/>
                  <a:ea typeface="+mj-ea"/>
                  <a:cs typeface="+mj-cs"/>
                  <a:sym typeface="Arial"/>
                </a:defRPr>
              </a:pPr>
            </a:p>
          </p:txBody>
        </p:sp>
        <p:sp>
          <p:nvSpPr>
            <p:cNvPr id="358" name="2 LYGIS"/>
            <p:cNvSpPr txBox="1"/>
            <p:nvPr/>
          </p:nvSpPr>
          <p:spPr>
            <a:xfrm>
              <a:off x="113705" y="75421"/>
              <a:ext cx="1607812" cy="3133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600">
                  <a:solidFill>
                    <a:srgbClr val="FEFFFF"/>
                  </a:solidFill>
                  <a:latin typeface="+mj-lt"/>
                  <a:ea typeface="+mj-ea"/>
                  <a:cs typeface="+mj-cs"/>
                  <a:sym typeface="Arial"/>
                </a:defRPr>
              </a:lvl1pPr>
            </a:lstStyle>
            <a:p>
              <a:pPr/>
              <a:r>
                <a:t>Užduotis nr. 4</a:t>
              </a:r>
            </a:p>
          </p:txBody>
        </p:sp>
      </p:grpSp>
      <p:pic>
        <p:nvPicPr>
          <p:cNvPr id="360" name="Picture Placeholder 2" descr="Picture Placeholder 2"/>
          <p:cNvPicPr>
            <a:picLocks noChangeAspect="1"/>
          </p:cNvPicPr>
          <p:nvPr>
            <p:ph type="pic" idx="21"/>
          </p:nvPr>
        </p:nvPicPr>
        <p:blipFill>
          <a:blip r:embed="rId2">
            <a:extLst/>
          </a:blip>
          <a:stretch>
            <a:fillRect/>
          </a:stretch>
        </p:blipFill>
        <p:spPr>
          <a:xfrm>
            <a:off x="480001" y="1441474"/>
            <a:ext cx="11231997" cy="5228268"/>
          </a:xfrm>
          <a:prstGeom prst="rect">
            <a:avLst/>
          </a:prstGeom>
        </p:spPr>
      </p:pic>
      <p:sp>
        <p:nvSpPr>
          <p:cNvPr id="361" name="Text Placeholder 2"/>
          <p:cNvSpPr txBox="1"/>
          <p:nvPr/>
        </p:nvSpPr>
        <p:spPr>
          <a:xfrm>
            <a:off x="639813" y="1832382"/>
            <a:ext cx="10627928" cy="5992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400">
                <a:latin typeface="+mj-lt"/>
                <a:ea typeface="+mj-ea"/>
                <a:cs typeface="+mj-cs"/>
                <a:sym typeface="Arial"/>
              </a:defRPr>
            </a:pPr>
            <a:r>
              <a:t>Sukurkite žemiau pateiktą</a:t>
            </a:r>
            <a:r>
              <a:t> </a:t>
            </a:r>
            <a:r>
              <a:t>struktūrą</a:t>
            </a:r>
          </a:p>
          <a:p>
            <a:pPr>
              <a:lnSpc>
                <a:spcPct val="90000"/>
              </a:lnSpc>
              <a:spcBef>
                <a:spcPts val="1000"/>
              </a:spcBef>
              <a:defRPr sz="1400">
                <a:latin typeface="+mj-lt"/>
                <a:ea typeface="+mj-ea"/>
                <a:cs typeface="+mj-cs"/>
                <a:sym typeface="Arial"/>
              </a:defRPr>
            </a:pPr>
            <a:r>
              <a:t>naudodami prieš aptartas HTML žymas.</a:t>
            </a:r>
          </a:p>
        </p:txBody>
      </p:sp>
      <p:pic>
        <p:nvPicPr>
          <p:cNvPr id="362" name="Google Shape;314;gd07f41bdc5_1_185" descr="Google Shape;314;gd07f41bdc5_1_185"/>
          <p:cNvPicPr>
            <a:picLocks noChangeAspect="1"/>
          </p:cNvPicPr>
          <p:nvPr/>
        </p:nvPicPr>
        <p:blipFill>
          <a:blip r:embed="rId3">
            <a:extLst/>
          </a:blip>
          <a:stretch>
            <a:fillRect/>
          </a:stretch>
        </p:blipFill>
        <p:spPr>
          <a:xfrm>
            <a:off x="4771899" y="2395675"/>
            <a:ext cx="5035177" cy="292010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Google Shape;319;p7"/>
          <p:cNvSpPr txBox="1"/>
          <p:nvPr>
            <p:ph type="body" sz="quarter" idx="1"/>
          </p:nvPr>
        </p:nvSpPr>
        <p:spPr>
          <a:xfrm>
            <a:off x="480389" y="460649"/>
            <a:ext cx="5615613" cy="453750"/>
          </a:xfrm>
          <a:prstGeom prst="rect">
            <a:avLst/>
          </a:prstGeom>
        </p:spPr>
        <p:txBody>
          <a:bodyPr lIns="45699" tIns="45699" rIns="45699" bIns="45699"/>
          <a:lstStyle>
            <a:lvl1pPr>
              <a:spcBef>
                <a:spcPts val="0"/>
              </a:spcBef>
              <a:defRPr sz="1400"/>
            </a:lvl1pPr>
          </a:lstStyle>
          <a:p>
            <a:pPr/>
            <a:r>
              <a:t>HTML pagrindai | HTML puslapio struktūra</a:t>
            </a:r>
          </a:p>
        </p:txBody>
      </p:sp>
      <p:sp>
        <p:nvSpPr>
          <p:cNvPr id="365" name="Google Shape;320;p7"/>
          <p:cNvSpPr/>
          <p:nvPr>
            <p:ph type="body" idx="21"/>
          </p:nvPr>
        </p:nvSpPr>
        <p:spPr>
          <a:xfrm>
            <a:off x="972729" y="2362340"/>
            <a:ext cx="3750858" cy="329721"/>
          </a:xfrm>
          <a:prstGeom prst="rect">
            <a:avLst/>
          </a:prstGeom>
          <a:extLst>
            <a:ext uri="{C572A759-6A51-4108-AA02-DFA0A04FC94B}">
              <ma14:wrappingTextBoxFlag xmlns:ma14="http://schemas.microsoft.com/office/mac/drawingml/2011/main" val="1"/>
            </a:ext>
          </a:extLst>
        </p:spPr>
        <p:txBody>
          <a:bodyPr lIns="45699" tIns="45699" rIns="45699" bIns="45699"/>
          <a:lstStyle>
            <a:lvl1pPr>
              <a:spcBef>
                <a:spcPts val="0"/>
              </a:spcBef>
            </a:lvl1pPr>
          </a:lstStyle>
          <a:p>
            <a:pPr/>
            <a:r>
              <a:t>HTML </a:t>
            </a:r>
          </a:p>
        </p:txBody>
      </p:sp>
      <p:sp>
        <p:nvSpPr>
          <p:cNvPr id="366" name="Google Shape;321;p7"/>
          <p:cNvSpPr txBox="1"/>
          <p:nvPr>
            <p:ph type="title"/>
          </p:nvPr>
        </p:nvSpPr>
        <p:spPr>
          <a:prstGeom prst="rect">
            <a:avLst/>
          </a:prstGeom>
        </p:spPr>
        <p:txBody>
          <a:bodyPr lIns="45699" tIns="45699" rIns="45699" bIns="45699"/>
          <a:lstStyle/>
          <a:p>
            <a:pPr/>
            <a:r>
              <a:t>Naudinga informacija</a:t>
            </a:r>
          </a:p>
        </p:txBody>
      </p:sp>
      <p:sp>
        <p:nvSpPr>
          <p:cNvPr id="367" name="Text Placeholder 1"/>
          <p:cNvSpPr/>
          <p:nvPr>
            <p:ph type="body" idx="23"/>
          </p:nvPr>
        </p:nvSpPr>
        <p:spPr>
          <a:xfrm>
            <a:off x="7276153" y="2302841"/>
            <a:ext cx="4208060" cy="791171"/>
          </a:xfrm>
          <a:prstGeom prst="rect">
            <a:avLst/>
          </a:prstGeom>
          <a:extLst>
            <a:ext uri="{C572A759-6A51-4108-AA02-DFA0A04FC94B}">
              <ma14:wrappingTextBoxFlag xmlns:ma14="http://schemas.microsoft.com/office/mac/drawingml/2011/main" val="1"/>
            </a:ext>
          </a:extLst>
        </p:spPr>
        <p:txBody>
          <a:bodyPr/>
          <a:lstStyle>
            <a:lvl1pPr>
              <a:defRPr u="sng">
                <a:solidFill>
                  <a:srgbClr val="0000FF"/>
                </a:solidFill>
                <a:uFill>
                  <a:solidFill>
                    <a:srgbClr val="0000FF"/>
                  </a:solidFill>
                </a:uFill>
                <a:hlinkClick r:id="rId2" invalidUrl="" action="" tgtFrame="" tooltip="" history="1" highlightClick="0" endSnd="0"/>
              </a:defRPr>
            </a:lvl1pPr>
          </a:lstStyle>
          <a:p>
            <a:pPr>
              <a:defRPr u="none">
                <a:solidFill>
                  <a:schemeClr val="accent3"/>
                </a:solidFill>
                <a:uFillTx/>
              </a:defRPr>
            </a:pPr>
            <a:r>
              <a:rPr u="sng">
                <a:solidFill>
                  <a:srgbClr val="0000FF"/>
                </a:solidFill>
                <a:uFill>
                  <a:solidFill>
                    <a:srgbClr val="0000FF"/>
                  </a:solidFill>
                </a:uFill>
                <a:hlinkClick r:id="rId2" invalidUrl="" action="" tgtFrame="" tooltip="" history="1" highlightClick="0" endSnd="0"/>
              </a:rPr>
              <a:t>https://developer.mozilla.org/en-US/docs/Web/HTML</a:t>
            </a:r>
          </a:p>
        </p:txBody>
      </p:sp>
      <p:sp>
        <p:nvSpPr>
          <p:cNvPr id="368" name="CSS"/>
          <p:cNvSpPr txBox="1"/>
          <p:nvPr/>
        </p:nvSpPr>
        <p:spPr>
          <a:xfrm>
            <a:off x="983571" y="3262457"/>
            <a:ext cx="441235"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vl1pPr>
          </a:lstStyle>
          <a:p>
            <a:pPr/>
            <a:r>
              <a:t>CSS</a:t>
            </a:r>
          </a:p>
        </p:txBody>
      </p:sp>
      <p:sp>
        <p:nvSpPr>
          <p:cNvPr id="369" name="Text Placeholder 1"/>
          <p:cNvSpPr/>
          <p:nvPr/>
        </p:nvSpPr>
        <p:spPr>
          <a:xfrm>
            <a:off x="7276153" y="2587269"/>
            <a:ext cx="4208060" cy="7911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850391">
              <a:lnSpc>
                <a:spcPct val="90000"/>
              </a:lnSpc>
              <a:spcBef>
                <a:spcPts val="900"/>
              </a:spcBef>
              <a:defRPr b="1" sz="1488">
                <a:solidFill>
                  <a:schemeClr val="accent3"/>
                </a:solidFill>
                <a:latin typeface="+mj-lt"/>
                <a:ea typeface="+mj-ea"/>
                <a:cs typeface="+mj-cs"/>
                <a:sym typeface="Arial"/>
              </a:defRPr>
            </a:pPr>
            <a:r>
              <a:t> </a:t>
            </a:r>
          </a:p>
          <a:p>
            <a:pPr defTabSz="850391">
              <a:lnSpc>
                <a:spcPct val="90000"/>
              </a:lnSpc>
              <a:spcBef>
                <a:spcPts val="900"/>
              </a:spcBef>
              <a:defRPr b="1" sz="1488">
                <a:solidFill>
                  <a:schemeClr val="accent3"/>
                </a:solidFill>
                <a:latin typeface="+mj-lt"/>
                <a:ea typeface="+mj-ea"/>
                <a:cs typeface="+mj-cs"/>
                <a:sym typeface="Arial"/>
              </a:defRPr>
            </a:pPr>
            <a:r>
              <a:rPr u="sng">
                <a:solidFill>
                  <a:srgbClr val="0000FF"/>
                </a:solidFill>
                <a:uFill>
                  <a:solidFill>
                    <a:srgbClr val="0000FF"/>
                  </a:solidFill>
                </a:uFill>
                <a:hlinkClick r:id="rId3" invalidUrl="" action="" tgtFrame="" tooltip="" history="1" highlightClick="0" endSnd="0"/>
              </a:rPr>
              <a:t>https://www.w3schools.com/TAgs/default.asp</a:t>
            </a:r>
          </a:p>
        </p:txBody>
      </p:sp>
      <p:sp>
        <p:nvSpPr>
          <p:cNvPr id="370" name="Text Placeholder 1"/>
          <p:cNvSpPr/>
          <p:nvPr/>
        </p:nvSpPr>
        <p:spPr>
          <a:xfrm>
            <a:off x="7276153" y="3348176"/>
            <a:ext cx="4208060" cy="79117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nSpc>
                <a:spcPct val="90000"/>
              </a:lnSpc>
              <a:spcBef>
                <a:spcPts val="1000"/>
              </a:spcBef>
              <a:defRPr b="1" sz="1600" u="sng">
                <a:solidFill>
                  <a:srgbClr val="0000FF"/>
                </a:solidFill>
                <a:uFill>
                  <a:solidFill>
                    <a:srgbClr val="0000FF"/>
                  </a:solidFill>
                </a:uFill>
                <a:latin typeface="+mj-lt"/>
                <a:ea typeface="+mj-ea"/>
                <a:cs typeface="+mj-cs"/>
                <a:sym typeface="Arial"/>
                <a:hlinkClick r:id="rId4" invalidUrl="" action="" tgtFrame="" tooltip="" history="1" highlightClick="0" endSnd="0"/>
              </a:defRPr>
            </a:lvl1pPr>
          </a:lstStyle>
          <a:p>
            <a:pPr>
              <a:defRPr u="none">
                <a:solidFill>
                  <a:schemeClr val="accent3"/>
                </a:solidFill>
                <a:uFillTx/>
              </a:defRPr>
            </a:pPr>
            <a:r>
              <a:rPr u="sng">
                <a:solidFill>
                  <a:srgbClr val="0000FF"/>
                </a:solidFill>
                <a:uFill>
                  <a:solidFill>
                    <a:srgbClr val="0000FF"/>
                  </a:solidFill>
                </a:uFill>
                <a:hlinkClick r:id="rId4" invalidUrl="" action="" tgtFrame="" tooltip="" history="1" highlightClick="0" endSnd="0"/>
              </a:rPr>
              <a:t>https://www.w3schools.com/css/css_howto.asp</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Text Placeholder 6"/>
          <p:cNvSpPr txBox="1"/>
          <p:nvPr>
            <p:ph type="body" sz="quarter" idx="1"/>
          </p:nvPr>
        </p:nvSpPr>
        <p:spPr>
          <a:xfrm>
            <a:off x="480389" y="460649"/>
            <a:ext cx="5615613" cy="453750"/>
          </a:xfrm>
          <a:prstGeom prst="rect">
            <a:avLst/>
          </a:prstGeom>
        </p:spPr>
        <p:txBody>
          <a:bodyPr/>
          <a:lstStyle>
            <a:lvl1pPr>
              <a:spcBef>
                <a:spcPts val="0"/>
              </a:spcBef>
              <a:defRPr sz="1200"/>
            </a:lvl1pPr>
          </a:lstStyle>
          <a:p>
            <a:pPr/>
            <a:r>
              <a:t>HTML pagrindai | HTML puslapio struktūra</a:t>
            </a:r>
          </a:p>
        </p:txBody>
      </p:sp>
      <p:sp>
        <p:nvSpPr>
          <p:cNvPr id="234" name="Text Placeholder 7"/>
          <p:cNvSpPr/>
          <p:nvPr>
            <p:ph type="body" idx="21"/>
          </p:nvPr>
        </p:nvSpPr>
        <p:spPr>
          <a:xfrm>
            <a:off x="6557681" y="3193408"/>
            <a:ext cx="5154708" cy="1143002"/>
          </a:xfrm>
          <a:prstGeom prst="rect">
            <a:avLst/>
          </a:prstGeom>
          <a:extLst>
            <a:ext uri="{C572A759-6A51-4108-AA02-DFA0A04FC94B}">
              <ma14:wrappingTextBoxFlag xmlns:ma14="http://schemas.microsoft.com/office/mac/drawingml/2011/main" val="1"/>
            </a:ext>
          </a:extLst>
        </p:spPr>
        <p:txBody>
          <a:bodyPr/>
          <a:lstStyle/>
          <a:p>
            <a:pPr>
              <a:defRPr b="1" sz="1400"/>
            </a:pPr>
            <a:r>
              <a:t>HTML (HyperText Markup Language)</a:t>
            </a:r>
            <a:r>
              <a:rPr b="0"/>
              <a:t> yra pats pagrindinis žiniatinklio kūrimo elementas. Jis apibrėžia interneto turinio prasmę ir struktūrą. Kitos technologijos, išskyrus HTML, paprastai naudojamos aprašyti tinklalapio išvaizdą / pristatymą (</a:t>
            </a:r>
            <a:r>
              <a:t>CSS</a:t>
            </a:r>
            <a:r>
              <a:rPr b="0"/>
              <a:t>) arba funkcionalumą / elgesį (</a:t>
            </a:r>
            <a:r>
              <a:t>JavaScript</a:t>
            </a:r>
            <a:r>
              <a:rPr b="0"/>
              <a:t>).</a:t>
            </a:r>
          </a:p>
        </p:txBody>
      </p:sp>
      <p:sp>
        <p:nvSpPr>
          <p:cNvPr id="235" name="Text Placeholder 8"/>
          <p:cNvSpPr/>
          <p:nvPr>
            <p:ph type="body" idx="22"/>
          </p:nvPr>
        </p:nvSpPr>
        <p:spPr>
          <a:xfrm>
            <a:off x="6557681" y="4450710"/>
            <a:ext cx="5154708" cy="901702"/>
          </a:xfrm>
          <a:prstGeom prst="rect">
            <a:avLst/>
          </a:prstGeom>
          <a:extLst>
            <a:ext uri="{C572A759-6A51-4108-AA02-DFA0A04FC94B}">
              <ma14:wrappingTextBoxFlag xmlns:ma14="http://schemas.microsoft.com/office/mac/drawingml/2011/main" val="1"/>
            </a:ext>
          </a:extLst>
        </p:spPr>
        <p:txBody>
          <a:bodyPr/>
          <a:lstStyle/>
          <a:p>
            <a:pPr>
              <a:defRPr i="1"/>
            </a:pPr>
            <a:r>
              <a:t>HTML nėra programavimo kalba, tai </a:t>
            </a:r>
            <a:r>
              <a:rPr u="sng"/>
              <a:t>žymėjimo kalba (angl. markup language), apibrėžianti jūsų turinio struktūrą</a:t>
            </a:r>
            <a:r>
              <a:t>.</a:t>
            </a:r>
          </a:p>
        </p:txBody>
      </p:sp>
      <p:sp>
        <p:nvSpPr>
          <p:cNvPr id="236" name="Text Placeholder 9"/>
          <p:cNvSpPr/>
          <p:nvPr>
            <p:ph type="body" idx="23"/>
          </p:nvPr>
        </p:nvSpPr>
        <p:spPr>
          <a:prstGeom prst="rect">
            <a:avLst/>
          </a:prstGeom>
        </p:spPr>
        <p:txBody>
          <a:bodyPr/>
          <a:lstStyle/>
          <a:p>
            <a:pPr/>
          </a:p>
        </p:txBody>
      </p:sp>
      <p:pic>
        <p:nvPicPr>
          <p:cNvPr id="237" name="Picture Placeholder 10" descr="Picture Placeholder 10"/>
          <p:cNvPicPr>
            <a:picLocks noChangeAspect="1"/>
          </p:cNvPicPr>
          <p:nvPr>
            <p:ph type="pic" idx="24"/>
          </p:nvPr>
        </p:nvPicPr>
        <p:blipFill>
          <a:blip r:embed="rId2">
            <a:extLst/>
          </a:blip>
          <a:stretch>
            <a:fillRect/>
          </a:stretch>
        </p:blipFill>
        <p:spPr>
          <a:prstGeom prst="rect">
            <a:avLst/>
          </a:prstGeom>
        </p:spPr>
      </p:pic>
      <p:sp>
        <p:nvSpPr>
          <p:cNvPr id="238" name="Title 5"/>
          <p:cNvSpPr txBox="1"/>
          <p:nvPr>
            <p:ph type="title"/>
          </p:nvPr>
        </p:nvSpPr>
        <p:spPr>
          <a:xfrm>
            <a:off x="6557681" y="1371706"/>
            <a:ext cx="5153929" cy="1365252"/>
          </a:xfrm>
          <a:prstGeom prst="rect">
            <a:avLst/>
          </a:prstGeom>
        </p:spPr>
        <p:txBody>
          <a:bodyPr/>
          <a:lstStyle>
            <a:lvl1pPr>
              <a:defRPr sz="2800"/>
            </a:lvl1pPr>
          </a:lstStyle>
          <a:p>
            <a:pPr/>
            <a:r>
              <a:t>HTML pagrindai (pirma paskaita)</a:t>
            </a:r>
          </a:p>
        </p:txBody>
      </p:sp>
      <p:grpSp>
        <p:nvGrpSpPr>
          <p:cNvPr id="241" name="Group 14"/>
          <p:cNvGrpSpPr/>
          <p:nvPr/>
        </p:nvGrpSpPr>
        <p:grpSpPr>
          <a:xfrm>
            <a:off x="1552575" y="2238375"/>
            <a:ext cx="2895600" cy="2876550"/>
            <a:chOff x="0" y="0"/>
            <a:chExt cx="2895600" cy="2876550"/>
          </a:xfrm>
        </p:grpSpPr>
        <p:sp>
          <p:nvSpPr>
            <p:cNvPr id="239" name="Rectangle 13"/>
            <p:cNvSpPr/>
            <p:nvPr/>
          </p:nvSpPr>
          <p:spPr>
            <a:xfrm>
              <a:off x="0" y="0"/>
              <a:ext cx="2895600" cy="2876550"/>
            </a:xfrm>
            <a:prstGeom prst="rect">
              <a:avLst/>
            </a:prstGeom>
            <a:solidFill>
              <a:srgbClr val="FEFFFF"/>
            </a:solidFill>
            <a:ln w="12700" cap="flat">
              <a:solidFill>
                <a:schemeClr val="accent1"/>
              </a:solidFill>
              <a:prstDash val="solid"/>
              <a:miter lim="800000"/>
            </a:ln>
            <a:effectLst/>
          </p:spPr>
          <p:txBody>
            <a:bodyPr wrap="square" lIns="45718" tIns="45718" rIns="45718" bIns="45718" numCol="1" anchor="ctr">
              <a:noAutofit/>
            </a:bodyPr>
            <a:lstStyle/>
            <a:p>
              <a:pPr>
                <a:defRPr>
                  <a:latin typeface="+mj-lt"/>
                  <a:ea typeface="+mj-ea"/>
                  <a:cs typeface="+mj-cs"/>
                  <a:sym typeface="Arial"/>
                </a:defRPr>
              </a:pPr>
            </a:p>
          </p:txBody>
        </p:sp>
        <p:pic>
          <p:nvPicPr>
            <p:cNvPr id="240" name="Picture 2" descr="Picture 2"/>
            <p:cNvPicPr>
              <a:picLocks noChangeAspect="1"/>
            </p:cNvPicPr>
            <p:nvPr/>
          </p:nvPicPr>
          <p:blipFill>
            <a:blip r:embed="rId3">
              <a:extLst/>
            </a:blip>
            <a:stretch>
              <a:fillRect/>
            </a:stretch>
          </p:blipFill>
          <p:spPr>
            <a:xfrm>
              <a:off x="26479" y="1047"/>
              <a:ext cx="2857501" cy="285750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Google Shape;135;gd07f41bdc5_0_14"/>
          <p:cNvSpPr txBox="1"/>
          <p:nvPr>
            <p:ph type="title"/>
          </p:nvPr>
        </p:nvSpPr>
        <p:spPr>
          <a:xfrm>
            <a:off x="480400" y="1371699"/>
            <a:ext cx="11123435" cy="1300201"/>
          </a:xfrm>
          <a:prstGeom prst="rect">
            <a:avLst/>
          </a:prstGeom>
        </p:spPr>
        <p:txBody>
          <a:bodyPr/>
          <a:lstStyle/>
          <a:p>
            <a:pPr defTabSz="466344">
              <a:lnSpc>
                <a:spcPct val="100000"/>
              </a:lnSpc>
              <a:defRPr sz="1632"/>
            </a:pPr>
            <a:r>
              <a:t>HTML elemento anatomija</a:t>
            </a:r>
          </a:p>
          <a:p>
            <a:pPr defTabSz="466344">
              <a:lnSpc>
                <a:spcPct val="100000"/>
              </a:lnSpc>
              <a:defRPr sz="1632"/>
            </a:pPr>
          </a:p>
          <a:p>
            <a:pPr defTabSz="466344">
              <a:lnSpc>
                <a:spcPct val="100000"/>
              </a:lnSpc>
              <a:defRPr sz="1632"/>
            </a:pPr>
          </a:p>
          <a:p>
            <a:pPr defTabSz="466344">
              <a:lnSpc>
                <a:spcPct val="100000"/>
              </a:lnSpc>
              <a:defRPr sz="1632"/>
            </a:pPr>
          </a:p>
        </p:txBody>
      </p:sp>
      <p:sp>
        <p:nvSpPr>
          <p:cNvPr id="244" name="Google Shape;136;gd07f41bdc5_0_14"/>
          <p:cNvSpPr txBox="1"/>
          <p:nvPr>
            <p:ph type="body" sz="quarter" idx="1"/>
          </p:nvPr>
        </p:nvSpPr>
        <p:spPr>
          <a:xfrm>
            <a:off x="480401" y="460649"/>
            <a:ext cx="6236100" cy="453901"/>
          </a:xfrm>
          <a:prstGeom prst="rect">
            <a:avLst/>
          </a:prstGeom>
        </p:spPr>
        <p:txBody>
          <a:bodyPr/>
          <a:lstStyle>
            <a:lvl1pPr marL="0">
              <a:spcBef>
                <a:spcPts val="0"/>
              </a:spcBef>
              <a:defRPr sz="1400"/>
            </a:lvl1pPr>
          </a:lstStyle>
          <a:p>
            <a:pPr/>
            <a:r>
              <a:t>HTML pagrindai | HTML puslapio struktūra</a:t>
            </a:r>
          </a:p>
        </p:txBody>
      </p:sp>
      <p:sp>
        <p:nvSpPr>
          <p:cNvPr id="245" name="Google Shape;137;gd07f41bdc5_0_14"/>
          <p:cNvSpPr txBox="1"/>
          <p:nvPr>
            <p:ph type="body" idx="21"/>
          </p:nvPr>
        </p:nvSpPr>
        <p:spPr>
          <a:xfrm>
            <a:off x="480399" y="2671875"/>
            <a:ext cx="10859101" cy="5067301"/>
          </a:xfrm>
          <a:prstGeom prst="rect">
            <a:avLst/>
          </a:prstGeom>
          <a:extLst>
            <a:ext uri="{C572A759-6A51-4108-AA02-DFA0A04FC94B}">
              <ma14:wrappingTextBoxFlag xmlns:ma14="http://schemas.microsoft.com/office/mac/drawingml/2011/main" val="1"/>
            </a:ext>
          </a:extLst>
        </p:spPr>
        <p:txBody>
          <a:bodyPr/>
          <a:lstStyle/>
          <a:p>
            <a:pPr>
              <a:lnSpc>
                <a:spcPct val="115000"/>
              </a:lnSpc>
              <a:spcBef>
                <a:spcPts val="0"/>
              </a:spcBef>
              <a:defRPr b="0" sz="1400"/>
            </a:pPr>
            <a:r>
              <a:t>Turime tekstą </a:t>
            </a:r>
            <a:r>
              <a:rPr i="1"/>
              <a:t> „My cat is very grumpy“</a:t>
            </a:r>
            <a:r>
              <a:t>. </a:t>
            </a:r>
          </a:p>
          <a:p>
            <a:pPr>
              <a:lnSpc>
                <a:spcPct val="115000"/>
              </a:lnSpc>
              <a:spcBef>
                <a:spcPts val="0"/>
              </a:spcBef>
              <a:defRPr b="0" sz="1400"/>
            </a:pPr>
          </a:p>
          <a:p>
            <a:pPr>
              <a:lnSpc>
                <a:spcPct val="115000"/>
              </a:lnSpc>
              <a:spcBef>
                <a:spcPts val="0"/>
              </a:spcBef>
              <a:defRPr b="0" sz="1400"/>
            </a:pPr>
            <a:r>
              <a:t>HTML kalbos atveju jis atrodytų taip </a:t>
            </a:r>
            <a:r>
              <a:rPr i="1"/>
              <a:t>&lt;p&gt;My cat is very grumpy&lt;/p&gt;</a:t>
            </a:r>
          </a:p>
        </p:txBody>
      </p:sp>
      <p:pic>
        <p:nvPicPr>
          <p:cNvPr id="246" name="Google Shape;138;gd07f41bdc5_0_14" descr="Google Shape;138;gd07f41bdc5_0_14"/>
          <p:cNvPicPr>
            <a:picLocks noChangeAspect="1"/>
          </p:cNvPicPr>
          <p:nvPr/>
        </p:nvPicPr>
        <p:blipFill>
          <a:blip r:embed="rId2">
            <a:extLst/>
          </a:blip>
          <a:stretch>
            <a:fillRect/>
          </a:stretch>
        </p:blipFill>
        <p:spPr>
          <a:xfrm>
            <a:off x="480388" y="3708387"/>
            <a:ext cx="7820026" cy="242887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Google Shape;143;gd07f41bdc5_1_1"/>
          <p:cNvSpPr txBox="1"/>
          <p:nvPr>
            <p:ph type="title"/>
          </p:nvPr>
        </p:nvSpPr>
        <p:spPr>
          <a:xfrm>
            <a:off x="480400" y="1371699"/>
            <a:ext cx="10800900" cy="1300201"/>
          </a:xfrm>
          <a:prstGeom prst="rect">
            <a:avLst/>
          </a:prstGeom>
        </p:spPr>
        <p:txBody>
          <a:bodyPr/>
          <a:lstStyle/>
          <a:p>
            <a:pPr defTabSz="466344">
              <a:lnSpc>
                <a:spcPct val="100000"/>
              </a:lnSpc>
              <a:defRPr sz="1632"/>
            </a:pPr>
            <a:r>
              <a:t>HTML elemento anatomija</a:t>
            </a:r>
          </a:p>
          <a:p>
            <a:pPr defTabSz="466344">
              <a:lnSpc>
                <a:spcPct val="100000"/>
              </a:lnSpc>
              <a:defRPr sz="1632"/>
            </a:pPr>
          </a:p>
          <a:p>
            <a:pPr defTabSz="466344">
              <a:lnSpc>
                <a:spcPct val="100000"/>
              </a:lnSpc>
              <a:defRPr sz="1632"/>
            </a:pPr>
          </a:p>
          <a:p>
            <a:pPr defTabSz="466344">
              <a:lnSpc>
                <a:spcPct val="100000"/>
              </a:lnSpc>
              <a:defRPr sz="1632"/>
            </a:pPr>
          </a:p>
        </p:txBody>
      </p:sp>
      <p:sp>
        <p:nvSpPr>
          <p:cNvPr id="249" name="Google Shape;144;gd07f41bdc5_1_1"/>
          <p:cNvSpPr txBox="1"/>
          <p:nvPr>
            <p:ph type="body" sz="quarter" idx="1"/>
          </p:nvPr>
        </p:nvSpPr>
        <p:spPr>
          <a:xfrm>
            <a:off x="480401" y="460649"/>
            <a:ext cx="6236100" cy="453901"/>
          </a:xfrm>
          <a:prstGeom prst="rect">
            <a:avLst/>
          </a:prstGeom>
        </p:spPr>
        <p:txBody>
          <a:bodyPr/>
          <a:lstStyle>
            <a:lvl1pPr marL="0">
              <a:spcBef>
                <a:spcPts val="0"/>
              </a:spcBef>
              <a:defRPr sz="1400"/>
            </a:lvl1pPr>
          </a:lstStyle>
          <a:p>
            <a:pPr/>
            <a:r>
              <a:t>HTML pagrindai | HTML puslapio struktūra</a:t>
            </a:r>
          </a:p>
        </p:txBody>
      </p:sp>
      <p:sp>
        <p:nvSpPr>
          <p:cNvPr id="250" name="Google Shape;145;gd07f41bdc5_1_1"/>
          <p:cNvSpPr txBox="1"/>
          <p:nvPr>
            <p:ph type="body" idx="21"/>
          </p:nvPr>
        </p:nvSpPr>
        <p:spPr>
          <a:xfrm>
            <a:off x="480399" y="2671875"/>
            <a:ext cx="10859101" cy="5067301"/>
          </a:xfrm>
          <a:prstGeom prst="rect">
            <a:avLst/>
          </a:prstGeom>
          <a:extLst>
            <a:ext uri="{C572A759-6A51-4108-AA02-DFA0A04FC94B}">
              <ma14:wrappingTextBoxFlag xmlns:ma14="http://schemas.microsoft.com/office/mac/drawingml/2011/main" val="1"/>
            </a:ext>
          </a:extLst>
        </p:spPr>
        <p:txBody>
          <a:bodyPr/>
          <a:lstStyle/>
          <a:p>
            <a:pPr>
              <a:lnSpc>
                <a:spcPct val="115000"/>
              </a:lnSpc>
              <a:spcBef>
                <a:spcPts val="0"/>
              </a:spcBef>
              <a:defRPr b="0" sz="1400"/>
            </a:pPr>
            <a:r>
              <a:t>Elementai taip pat gali turėti </a:t>
            </a:r>
            <a:r>
              <a:rPr b="1"/>
              <a:t>atributus</a:t>
            </a:r>
            <a:r>
              <a:t>. </a:t>
            </a:r>
            <a:r>
              <a:rPr b="1" i="1"/>
              <a:t>Atributuose yra papildomos informacijos apie elementą</a:t>
            </a:r>
            <a:r>
              <a:rPr i="1"/>
              <a:t>, kurio nenorite rodyti tikrame turinyje. </a:t>
            </a:r>
            <a:r>
              <a:t>Atributai atrodo taip:</a:t>
            </a:r>
          </a:p>
          <a:p>
            <a:pPr>
              <a:lnSpc>
                <a:spcPct val="115000"/>
              </a:lnSpc>
              <a:spcBef>
                <a:spcPts val="0"/>
              </a:spcBef>
              <a:defRPr b="0" sz="1400"/>
            </a:pPr>
          </a:p>
          <a:p>
            <a:pPr>
              <a:lnSpc>
                <a:spcPct val="115000"/>
              </a:lnSpc>
              <a:spcBef>
                <a:spcPts val="0"/>
              </a:spcBef>
              <a:defRPr b="0" i="1" sz="1400">
                <a:solidFill>
                  <a:srgbClr val="0000FF"/>
                </a:solidFill>
              </a:defRPr>
            </a:pPr>
          </a:p>
          <a:p>
            <a:pPr>
              <a:lnSpc>
                <a:spcPct val="115000"/>
              </a:lnSpc>
              <a:spcBef>
                <a:spcPts val="0"/>
              </a:spcBef>
              <a:defRPr b="0" i="1" sz="1400">
                <a:solidFill>
                  <a:srgbClr val="0000FF"/>
                </a:solidFill>
              </a:defRPr>
            </a:pPr>
          </a:p>
          <a:p>
            <a:pPr>
              <a:lnSpc>
                <a:spcPct val="115000"/>
              </a:lnSpc>
              <a:spcBef>
                <a:spcPts val="0"/>
              </a:spcBef>
              <a:defRPr b="0" sz="1400"/>
            </a:pPr>
          </a:p>
          <a:p>
            <a:pPr>
              <a:lnSpc>
                <a:spcPct val="115000"/>
              </a:lnSpc>
              <a:spcBef>
                <a:spcPts val="0"/>
              </a:spcBef>
              <a:defRPr b="0" i="1" sz="1400"/>
            </a:pPr>
          </a:p>
          <a:p>
            <a:pPr>
              <a:lnSpc>
                <a:spcPct val="115000"/>
              </a:lnSpc>
              <a:spcBef>
                <a:spcPts val="0"/>
              </a:spcBef>
              <a:defRPr b="0" i="1" sz="1400"/>
            </a:pPr>
            <a:r>
              <a:t>Čia „class“ yra atributo pavadinimas, o „editor-note“ atributo vertė. </a:t>
            </a:r>
          </a:p>
          <a:p>
            <a:pPr>
              <a:lnSpc>
                <a:spcPct val="115000"/>
              </a:lnSpc>
              <a:spcBef>
                <a:spcPts val="0"/>
              </a:spcBef>
              <a:defRPr b="0" i="1" sz="1400"/>
            </a:pPr>
          </a:p>
          <a:p>
            <a:pPr>
              <a:lnSpc>
                <a:spcPct val="115000"/>
              </a:lnSpc>
              <a:spcBef>
                <a:spcPts val="0"/>
              </a:spcBef>
              <a:defRPr b="0" i="1" sz="1400"/>
            </a:pPr>
            <a:r>
              <a:t>Beje, „class“ atributas leidžia suteikti elementui unikalų identifikatorių, kurį galima naudoti norint jį (ir visus kitus tos pačios klasės vertės elementus) nukreipti su stiliaus informacija ir kitais dalykais.</a:t>
            </a:r>
          </a:p>
        </p:txBody>
      </p:sp>
      <p:pic>
        <p:nvPicPr>
          <p:cNvPr id="251" name="Google Shape;146;gd07f41bdc5_1_1" descr="Google Shape;146;gd07f41bdc5_1_1"/>
          <p:cNvPicPr>
            <a:picLocks noChangeAspect="1"/>
          </p:cNvPicPr>
          <p:nvPr/>
        </p:nvPicPr>
        <p:blipFill>
          <a:blip r:embed="rId2">
            <a:extLst/>
          </a:blip>
          <a:stretch>
            <a:fillRect/>
          </a:stretch>
        </p:blipFill>
        <p:spPr>
          <a:xfrm>
            <a:off x="480399" y="3334151"/>
            <a:ext cx="7586127" cy="91952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Google Shape;151;gd07f41bdc5_1_9"/>
          <p:cNvSpPr txBox="1"/>
          <p:nvPr>
            <p:ph type="title"/>
          </p:nvPr>
        </p:nvSpPr>
        <p:spPr>
          <a:xfrm>
            <a:off x="480400" y="1371699"/>
            <a:ext cx="10800900" cy="1300201"/>
          </a:xfrm>
          <a:prstGeom prst="rect">
            <a:avLst/>
          </a:prstGeom>
        </p:spPr>
        <p:txBody>
          <a:bodyPr/>
          <a:lstStyle/>
          <a:p>
            <a:pPr defTabSz="466344">
              <a:lnSpc>
                <a:spcPct val="100000"/>
              </a:lnSpc>
              <a:defRPr sz="1632"/>
            </a:pPr>
            <a:r>
              <a:t>HTML elemento anatomija</a:t>
            </a:r>
          </a:p>
          <a:p>
            <a:pPr defTabSz="466344">
              <a:lnSpc>
                <a:spcPct val="100000"/>
              </a:lnSpc>
              <a:defRPr sz="1632"/>
            </a:pPr>
          </a:p>
          <a:p>
            <a:pPr defTabSz="466344">
              <a:lnSpc>
                <a:spcPct val="100000"/>
              </a:lnSpc>
              <a:defRPr sz="1632"/>
            </a:pPr>
          </a:p>
          <a:p>
            <a:pPr defTabSz="466344">
              <a:lnSpc>
                <a:spcPct val="100000"/>
              </a:lnSpc>
              <a:defRPr sz="1632"/>
            </a:pPr>
          </a:p>
        </p:txBody>
      </p:sp>
      <p:sp>
        <p:nvSpPr>
          <p:cNvPr id="254" name="Google Shape;152;gd07f41bdc5_1_9"/>
          <p:cNvSpPr txBox="1"/>
          <p:nvPr>
            <p:ph type="body" sz="quarter" idx="1"/>
          </p:nvPr>
        </p:nvSpPr>
        <p:spPr>
          <a:xfrm>
            <a:off x="480401" y="460649"/>
            <a:ext cx="6236100" cy="453901"/>
          </a:xfrm>
          <a:prstGeom prst="rect">
            <a:avLst/>
          </a:prstGeom>
        </p:spPr>
        <p:txBody>
          <a:bodyPr/>
          <a:lstStyle>
            <a:lvl1pPr marL="0">
              <a:spcBef>
                <a:spcPts val="0"/>
              </a:spcBef>
              <a:defRPr sz="1400"/>
            </a:lvl1pPr>
          </a:lstStyle>
          <a:p>
            <a:pPr/>
            <a:r>
              <a:t>HTML pagrindai | HTML puslapio struktūra</a:t>
            </a:r>
          </a:p>
        </p:txBody>
      </p:sp>
      <p:sp>
        <p:nvSpPr>
          <p:cNvPr id="255" name="Google Shape;153;gd07f41bdc5_1_9"/>
          <p:cNvSpPr txBox="1"/>
          <p:nvPr>
            <p:ph type="body" idx="21"/>
          </p:nvPr>
        </p:nvSpPr>
        <p:spPr>
          <a:xfrm>
            <a:off x="480399" y="2671875"/>
            <a:ext cx="10859101" cy="5067301"/>
          </a:xfrm>
          <a:prstGeom prst="rect">
            <a:avLst/>
          </a:prstGeom>
          <a:extLst>
            <a:ext uri="{C572A759-6A51-4108-AA02-DFA0A04FC94B}">
              <ma14:wrappingTextBoxFlag xmlns:ma14="http://schemas.microsoft.com/office/mac/drawingml/2011/main" val="1"/>
            </a:ext>
          </a:extLst>
        </p:spPr>
        <p:txBody>
          <a:bodyPr/>
          <a:lstStyle/>
          <a:p>
            <a:pPr>
              <a:lnSpc>
                <a:spcPct val="115000"/>
              </a:lnSpc>
              <a:spcBef>
                <a:spcPts val="0"/>
              </a:spcBef>
              <a:defRPr b="0" sz="1400"/>
            </a:pPr>
            <a:r>
              <a:t>Jūs taip pat galite įdėti </a:t>
            </a:r>
            <a:r>
              <a:rPr b="1"/>
              <a:t>elementus į kitus elementus</a:t>
            </a:r>
            <a:r>
              <a:t> - tai vadinama (angl.) “nesting”. Jei norėtume konstatuoti, kad mūsų katė yra labai niūri, žodį „very“ galėtume įvynioti į &lt;strong&gt; elementą, o tai reiškia, kad šis žodis turi būti stipriai pabrėžtas:</a:t>
            </a:r>
          </a:p>
          <a:p>
            <a:pPr>
              <a:lnSpc>
                <a:spcPct val="115000"/>
              </a:lnSpc>
              <a:spcBef>
                <a:spcPts val="0"/>
              </a:spcBef>
              <a:defRPr b="0" sz="1400"/>
            </a:pPr>
          </a:p>
          <a:p>
            <a:pPr>
              <a:lnSpc>
                <a:spcPct val="115000"/>
              </a:lnSpc>
              <a:spcBef>
                <a:spcPts val="0"/>
              </a:spcBef>
              <a:defRPr b="0" sz="1400"/>
            </a:pPr>
            <a:r>
              <a:t>&lt;p&gt;My cat is &lt;strong&gt;very&lt;/strong&gt; grumpy.&lt;/p&gt;</a:t>
            </a:r>
          </a:p>
          <a:p>
            <a:pPr>
              <a:lnSpc>
                <a:spcPct val="115000"/>
              </a:lnSpc>
              <a:spcBef>
                <a:spcPts val="0"/>
              </a:spcBef>
              <a:defRPr b="0" sz="1400"/>
            </a:pPr>
          </a:p>
          <a:p>
            <a:pPr>
              <a:lnSpc>
                <a:spcPct val="115000"/>
              </a:lnSpc>
              <a:spcBef>
                <a:spcPts val="0"/>
              </a:spcBef>
              <a:defRPr b="0" sz="1400"/>
            </a:pPr>
          </a:p>
          <a:p>
            <a:pPr>
              <a:lnSpc>
                <a:spcPct val="115000"/>
              </a:lnSpc>
              <a:spcBef>
                <a:spcPts val="0"/>
              </a:spcBef>
              <a:defRPr b="0" i="1" sz="1400"/>
            </a:pPr>
            <a:r>
              <a:t>Svarbu atkreipti dėmesį ar mūsų elementai yra tinkamai talpinami vienas kitame.</a:t>
            </a:r>
          </a:p>
          <a:p>
            <a:pPr>
              <a:lnSpc>
                <a:spcPct val="115000"/>
              </a:lnSpc>
              <a:spcBef>
                <a:spcPts val="0"/>
              </a:spcBef>
              <a:defRPr b="0" sz="1400"/>
            </a:pPr>
            <a:r>
              <a:t>Negalima: &lt;p&gt;My cat is &lt;strong&gt;very grumpy.&lt;/p&gt;&lt;/strong&gt;</a:t>
            </a:r>
          </a:p>
          <a:p>
            <a:pPr>
              <a:lnSpc>
                <a:spcPct val="115000"/>
              </a:lnSpc>
              <a:spcBef>
                <a:spcPts val="0"/>
              </a:spcBef>
              <a:defRPr b="0" sz="1400"/>
            </a:pPr>
            <a:r>
              <a:t>Galima: 	 &lt;p&gt;My cat is &lt;strong&gt;very&lt;/strong&gt; grumpy.&lt;/p&gt;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Content Placeholder 1"/>
          <p:cNvSpPr txBox="1"/>
          <p:nvPr>
            <p:ph type="body" sz="quarter" idx="1"/>
          </p:nvPr>
        </p:nvSpPr>
        <p:spPr>
          <a:xfrm>
            <a:off x="480389" y="460649"/>
            <a:ext cx="5615613" cy="453750"/>
          </a:xfrm>
          <a:prstGeom prst="rect">
            <a:avLst/>
          </a:prstGeom>
        </p:spPr>
        <p:txBody>
          <a:bodyPr/>
          <a:lstStyle/>
          <a:p>
            <a:pPr/>
            <a:r>
              <a:t>HTML pagrindai | HTML puslapio struktūra</a:t>
            </a:r>
          </a:p>
        </p:txBody>
      </p:sp>
      <p:grpSp>
        <p:nvGrpSpPr>
          <p:cNvPr id="260" name="Rounded Rectangle 4"/>
          <p:cNvGrpSpPr/>
          <p:nvPr/>
        </p:nvGrpSpPr>
        <p:grpSpPr>
          <a:xfrm>
            <a:off x="480001" y="898237"/>
            <a:ext cx="1835225" cy="464236"/>
            <a:chOff x="0" y="0"/>
            <a:chExt cx="1835223" cy="464234"/>
          </a:xfrm>
        </p:grpSpPr>
        <p:sp>
          <p:nvSpPr>
            <p:cNvPr id="258" name="Rounded Rectangle"/>
            <p:cNvSpPr/>
            <p:nvPr/>
          </p:nvSpPr>
          <p:spPr>
            <a:xfrm>
              <a:off x="0" y="0"/>
              <a:ext cx="1835224" cy="464235"/>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EFFFF"/>
                  </a:solidFill>
                  <a:latin typeface="+mj-lt"/>
                  <a:ea typeface="+mj-ea"/>
                  <a:cs typeface="+mj-cs"/>
                  <a:sym typeface="Arial"/>
                </a:defRPr>
              </a:pPr>
            </a:p>
          </p:txBody>
        </p:sp>
        <p:sp>
          <p:nvSpPr>
            <p:cNvPr id="259" name="2 LYGIS"/>
            <p:cNvSpPr txBox="1"/>
            <p:nvPr/>
          </p:nvSpPr>
          <p:spPr>
            <a:xfrm>
              <a:off x="113705" y="75421"/>
              <a:ext cx="1607812" cy="3133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600">
                  <a:solidFill>
                    <a:srgbClr val="FEFFFF"/>
                  </a:solidFill>
                  <a:latin typeface="+mj-lt"/>
                  <a:ea typeface="+mj-ea"/>
                  <a:cs typeface="+mj-cs"/>
                  <a:sym typeface="Arial"/>
                </a:defRPr>
              </a:lvl1pPr>
            </a:lstStyle>
            <a:p>
              <a:pPr/>
              <a:r>
                <a:t>Užduotis nr. 1</a:t>
              </a:r>
            </a:p>
          </p:txBody>
        </p:sp>
      </p:grpSp>
      <p:pic>
        <p:nvPicPr>
          <p:cNvPr id="261" name="Picture Placeholder 2" descr="Picture Placeholder 2"/>
          <p:cNvPicPr>
            <a:picLocks noChangeAspect="1"/>
          </p:cNvPicPr>
          <p:nvPr>
            <p:ph type="pic" idx="21"/>
          </p:nvPr>
        </p:nvPicPr>
        <p:blipFill>
          <a:blip r:embed="rId2">
            <a:extLst/>
          </a:blip>
          <a:stretch>
            <a:fillRect/>
          </a:stretch>
        </p:blipFill>
        <p:spPr>
          <a:xfrm>
            <a:off x="480001" y="1441474"/>
            <a:ext cx="11231997" cy="5228268"/>
          </a:xfrm>
          <a:prstGeom prst="rect">
            <a:avLst/>
          </a:prstGeom>
        </p:spPr>
      </p:pic>
      <p:sp>
        <p:nvSpPr>
          <p:cNvPr id="262" name="Text Placeholder 2"/>
          <p:cNvSpPr txBox="1"/>
          <p:nvPr/>
        </p:nvSpPr>
        <p:spPr>
          <a:xfrm>
            <a:off x="709782" y="1692445"/>
            <a:ext cx="10627927"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1400">
                <a:latin typeface="+mj-lt"/>
                <a:ea typeface="+mj-ea"/>
                <a:cs typeface="+mj-cs"/>
                <a:sym typeface="Arial"/>
              </a:defRPr>
            </a:lvl1pPr>
          </a:lstStyle>
          <a:p>
            <a:pPr/>
            <a:r>
              <a:t>Parašykite tekstą “Labas, mano vardas yra (jūsų vardas). Man labai patinka HTML.” - naudokite &lt;p&gt;, &lt;strong&gt;, &lt;i&gt;, &lt;u&gt; tagus.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Google Shape;165;gd07f41bdc5_1_19"/>
          <p:cNvSpPr txBox="1"/>
          <p:nvPr>
            <p:ph type="title"/>
          </p:nvPr>
        </p:nvSpPr>
        <p:spPr>
          <a:xfrm>
            <a:off x="480400" y="1371699"/>
            <a:ext cx="10800900" cy="1300201"/>
          </a:xfrm>
          <a:prstGeom prst="rect">
            <a:avLst/>
          </a:prstGeom>
        </p:spPr>
        <p:txBody>
          <a:bodyPr/>
          <a:lstStyle/>
          <a:p>
            <a:pPr defTabSz="466344">
              <a:lnSpc>
                <a:spcPct val="100000"/>
              </a:lnSpc>
              <a:defRPr sz="1632"/>
            </a:pPr>
            <a:r>
              <a:t>HTML elemento anatomija</a:t>
            </a:r>
          </a:p>
          <a:p>
            <a:pPr defTabSz="466344">
              <a:lnSpc>
                <a:spcPct val="100000"/>
              </a:lnSpc>
              <a:defRPr sz="1632"/>
            </a:pPr>
          </a:p>
          <a:p>
            <a:pPr defTabSz="466344">
              <a:lnSpc>
                <a:spcPct val="100000"/>
              </a:lnSpc>
              <a:defRPr sz="1632"/>
            </a:pPr>
          </a:p>
          <a:p>
            <a:pPr defTabSz="466344">
              <a:lnSpc>
                <a:spcPct val="100000"/>
              </a:lnSpc>
              <a:defRPr sz="1632"/>
            </a:pPr>
          </a:p>
        </p:txBody>
      </p:sp>
      <p:sp>
        <p:nvSpPr>
          <p:cNvPr id="265" name="Google Shape;166;gd07f41bdc5_1_19"/>
          <p:cNvSpPr txBox="1"/>
          <p:nvPr>
            <p:ph type="body" sz="quarter" idx="1"/>
          </p:nvPr>
        </p:nvSpPr>
        <p:spPr>
          <a:xfrm>
            <a:off x="480401" y="460649"/>
            <a:ext cx="6236100" cy="453901"/>
          </a:xfrm>
          <a:prstGeom prst="rect">
            <a:avLst/>
          </a:prstGeom>
        </p:spPr>
        <p:txBody>
          <a:bodyPr/>
          <a:lstStyle>
            <a:lvl1pPr marL="0">
              <a:spcBef>
                <a:spcPts val="0"/>
              </a:spcBef>
              <a:defRPr sz="1400"/>
            </a:lvl1pPr>
          </a:lstStyle>
          <a:p>
            <a:pPr/>
            <a:r>
              <a:t>HTML pagrindai | HTML  puslapio struktūra</a:t>
            </a:r>
          </a:p>
        </p:txBody>
      </p:sp>
      <p:sp>
        <p:nvSpPr>
          <p:cNvPr id="266" name="Google Shape;167;gd07f41bdc5_1_19"/>
          <p:cNvSpPr txBox="1"/>
          <p:nvPr>
            <p:ph type="body" idx="21"/>
          </p:nvPr>
        </p:nvSpPr>
        <p:spPr>
          <a:xfrm>
            <a:off x="480399" y="2671875"/>
            <a:ext cx="10859101" cy="5067301"/>
          </a:xfrm>
          <a:prstGeom prst="rect">
            <a:avLst/>
          </a:prstGeom>
          <a:extLst>
            <a:ext uri="{C572A759-6A51-4108-AA02-DFA0A04FC94B}">
              <ma14:wrappingTextBoxFlag xmlns:ma14="http://schemas.microsoft.com/office/mac/drawingml/2011/main" val="1"/>
            </a:ext>
          </a:extLst>
        </p:spPr>
        <p:txBody>
          <a:bodyPr/>
          <a:lstStyle/>
          <a:p>
            <a:pPr>
              <a:lnSpc>
                <a:spcPct val="115000"/>
              </a:lnSpc>
              <a:spcBef>
                <a:spcPts val="0"/>
              </a:spcBef>
              <a:defRPr b="0" sz="1400"/>
            </a:pPr>
            <a:r>
              <a:t>Individualūs HTML elementai yra tarpusavyje kombinuojami HTML dokumente (pvz., index.html)</a:t>
            </a:r>
          </a:p>
          <a:p>
            <a:pPr>
              <a:lnSpc>
                <a:spcPct val="115000"/>
              </a:lnSpc>
              <a:spcBef>
                <a:spcPts val="0"/>
              </a:spcBef>
              <a:defRPr b="0" sz="1400"/>
            </a:pPr>
          </a:p>
          <a:p>
            <a:pPr>
              <a:lnSpc>
                <a:spcPct val="115000"/>
              </a:lnSpc>
              <a:spcBef>
                <a:spcPts val="0"/>
              </a:spcBef>
              <a:defRPr b="0" sz="1400"/>
            </a:pPr>
          </a:p>
          <a:p>
            <a:pPr>
              <a:lnSpc>
                <a:spcPct val="115000"/>
              </a:lnSpc>
              <a:spcBef>
                <a:spcPts val="0"/>
              </a:spcBef>
              <a:defRPr b="0" sz="1400"/>
            </a:pPr>
          </a:p>
          <a:p>
            <a:pPr>
              <a:lnSpc>
                <a:spcPct val="115000"/>
              </a:lnSpc>
              <a:spcBef>
                <a:spcPts val="0"/>
              </a:spcBef>
              <a:defRPr b="0" sz="1400"/>
            </a:pPr>
          </a:p>
          <a:p>
            <a:pPr>
              <a:lnSpc>
                <a:spcPct val="115000"/>
              </a:lnSpc>
              <a:spcBef>
                <a:spcPts val="0"/>
              </a:spcBef>
              <a:defRPr b="0" sz="1400"/>
            </a:pPr>
          </a:p>
          <a:p>
            <a:pPr>
              <a:lnSpc>
                <a:spcPct val="115000"/>
              </a:lnSpc>
              <a:spcBef>
                <a:spcPts val="0"/>
              </a:spcBef>
              <a:defRPr b="0" i="1" sz="1400"/>
            </a:pPr>
            <a:r>
              <a:t>HTML dokumento pvz.:</a:t>
            </a:r>
          </a:p>
        </p:txBody>
      </p:sp>
      <p:pic>
        <p:nvPicPr>
          <p:cNvPr id="267" name="Google Shape;168;gd07f41bdc5_1_19" descr="Google Shape;168;gd07f41bdc5_1_19"/>
          <p:cNvPicPr>
            <a:picLocks noChangeAspect="1"/>
          </p:cNvPicPr>
          <p:nvPr/>
        </p:nvPicPr>
        <p:blipFill>
          <a:blip r:embed="rId2">
            <a:extLst/>
          </a:blip>
          <a:stretch>
            <a:fillRect/>
          </a:stretch>
        </p:blipFill>
        <p:spPr>
          <a:xfrm>
            <a:off x="2607140" y="3467435"/>
            <a:ext cx="5372400" cy="218845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Google Shape;173;gd07f41bdc5_1_26"/>
          <p:cNvSpPr txBox="1"/>
          <p:nvPr>
            <p:ph type="title"/>
          </p:nvPr>
        </p:nvSpPr>
        <p:spPr>
          <a:xfrm>
            <a:off x="480400" y="1371699"/>
            <a:ext cx="10800900" cy="1300201"/>
          </a:xfrm>
          <a:prstGeom prst="rect">
            <a:avLst/>
          </a:prstGeom>
        </p:spPr>
        <p:txBody>
          <a:bodyPr/>
          <a:lstStyle/>
          <a:p>
            <a:pPr defTabSz="466344">
              <a:lnSpc>
                <a:spcPct val="100000"/>
              </a:lnSpc>
              <a:defRPr sz="1632"/>
            </a:pPr>
            <a:r>
              <a:t>HTML elemento anatomija</a:t>
            </a:r>
          </a:p>
          <a:p>
            <a:pPr defTabSz="466344">
              <a:lnSpc>
                <a:spcPct val="100000"/>
              </a:lnSpc>
              <a:defRPr sz="1632"/>
            </a:pPr>
          </a:p>
          <a:p>
            <a:pPr defTabSz="466344">
              <a:lnSpc>
                <a:spcPct val="100000"/>
              </a:lnSpc>
              <a:defRPr sz="1632"/>
            </a:pPr>
          </a:p>
          <a:p>
            <a:pPr defTabSz="466344">
              <a:lnSpc>
                <a:spcPct val="100000"/>
              </a:lnSpc>
              <a:defRPr sz="1632"/>
            </a:pPr>
          </a:p>
        </p:txBody>
      </p:sp>
      <p:sp>
        <p:nvSpPr>
          <p:cNvPr id="270" name="Google Shape;175;gd07f41bdc5_1_26"/>
          <p:cNvSpPr txBox="1"/>
          <p:nvPr>
            <p:ph type="body" idx="1"/>
          </p:nvPr>
        </p:nvSpPr>
        <p:spPr>
          <a:xfrm>
            <a:off x="480399" y="2671875"/>
            <a:ext cx="10859101" cy="5067301"/>
          </a:xfrm>
          <a:prstGeom prst="rect">
            <a:avLst/>
          </a:prstGeom>
        </p:spPr>
        <p:txBody>
          <a:bodyPr/>
          <a:lstStyle/>
          <a:p>
            <a:pPr marL="0">
              <a:lnSpc>
                <a:spcPct val="115000"/>
              </a:lnSpc>
              <a:spcBef>
                <a:spcPts val="0"/>
              </a:spcBef>
              <a:defRPr sz="1400"/>
            </a:pPr>
            <a:r>
              <a:t>&lt;! DOCTYPE html&gt; – tai yra būtina preambulė.</a:t>
            </a:r>
          </a:p>
          <a:p>
            <a:pPr marL="0">
              <a:lnSpc>
                <a:spcPct val="115000"/>
              </a:lnSpc>
              <a:spcBef>
                <a:spcPts val="0"/>
              </a:spcBef>
              <a:defRPr sz="1400"/>
            </a:pPr>
            <a:r>
              <a:t>&lt;html&gt; &lt;/html&gt; – šis elementas apgaubia visą turinį visame puslapyje ir kartais vadinamas “root” elementu.</a:t>
            </a:r>
          </a:p>
          <a:p>
            <a:pPr marL="0">
              <a:lnSpc>
                <a:spcPct val="115000"/>
              </a:lnSpc>
              <a:spcBef>
                <a:spcPts val="0"/>
              </a:spcBef>
              <a:defRPr sz="1400"/>
            </a:pPr>
            <a:r>
              <a:t>&lt;head&gt; &lt;/head&gt; – šis elementas veikia kaip visų dalykų, kuriuos norite įtraukti į HTML puslapį, talpykla, kurie nėra turinys, kurį rodote savo puslapio lankytojams. Tai apima tokius dalykus kaip raktiniai žodžiai ir puslapio aprašymas, kurį norite rodyti paieškos rezultatuose, CSS, kad stilizuotų mūsų turinį, simbolių rinkinio deklaracijos ir kt.</a:t>
            </a:r>
          </a:p>
          <a:p>
            <a:pPr marL="0">
              <a:lnSpc>
                <a:spcPct val="115000"/>
              </a:lnSpc>
              <a:spcBef>
                <a:spcPts val="0"/>
              </a:spcBef>
              <a:defRPr sz="1100"/>
            </a:pPr>
            <a:r>
              <a:t>&lt;meta charset = "utf-8"&gt; – šis elementas nustato simbolių rinkinį, kurį jūsų dokumentas turėtų naudoti į UTF-8, kuriame yra dauguma simbolių iš daugumos rašytinių kalbų. Iš esmės dabar jis gali tvarkyti bet kokį tekstinį turinį, kurį galite įdėti. Nėra jokios priežasties to nenustatyti ir tai gali padėti išvengti kai kurių problemų vėliau.</a:t>
            </a:r>
          </a:p>
          <a:p>
            <a:pPr marL="0">
              <a:lnSpc>
                <a:spcPct val="115000"/>
              </a:lnSpc>
              <a:spcBef>
                <a:spcPts val="0"/>
              </a:spcBef>
              <a:defRPr sz="1100"/>
            </a:pPr>
            <a:r>
              <a:t>&lt;title&gt; &lt;/title&gt; – tai nustato jūsų puslapio pavadinimą, kuris yra tas pavadinimas, kuris rodomas naršyklės skirtuke.</a:t>
            </a:r>
          </a:p>
          <a:p>
            <a:pPr marL="0">
              <a:lnSpc>
                <a:spcPct val="115000"/>
              </a:lnSpc>
              <a:spcBef>
                <a:spcPts val="0"/>
              </a:spcBef>
              <a:defRPr sz="1400"/>
            </a:pPr>
            <a:r>
              <a:t>&lt;body&gt; &lt;/body&gt; – čia yra visas turinys, kurį norite parodyti interneto vartotojams, kai jie lankosi jūsų puslapyje, nesvarbu, ar tai tekstas, vaizdai, vaizdo įrašai, žaidimai, grojami garso takeliai ar dar kas kita.</a:t>
            </a:r>
          </a:p>
        </p:txBody>
      </p:sp>
      <p:sp>
        <p:nvSpPr>
          <p:cNvPr id="271" name="Google Shape;166;gd07f41bdc5_1_19"/>
          <p:cNvSpPr txBox="1"/>
          <p:nvPr/>
        </p:nvSpPr>
        <p:spPr>
          <a:xfrm>
            <a:off x="526126" y="460649"/>
            <a:ext cx="6144651" cy="453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mj-lt"/>
                <a:ea typeface="+mj-ea"/>
                <a:cs typeface="+mj-cs"/>
                <a:sym typeface="Arial"/>
              </a:defRPr>
            </a:lvl1pPr>
          </a:lstStyle>
          <a:p>
            <a:pPr/>
            <a:r>
              <a:t>HTML pagrindai | HTML  puslapio struktūra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aujas šablonas">
  <a:themeElements>
    <a:clrScheme name="Naujas šablonas">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Arial"/>
        <a:ea typeface="Arial"/>
        <a:cs typeface="Arial"/>
      </a:majorFont>
      <a:minorFont>
        <a:latin typeface="Helvetica"/>
        <a:ea typeface="Helvetica"/>
        <a:cs typeface="Helvetica"/>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aujas šablonas">
  <a:themeElements>
    <a:clrScheme name="Naujas šablonas">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Arial"/>
        <a:ea typeface="Arial"/>
        <a:cs typeface="Arial"/>
      </a:majorFont>
      <a:minorFont>
        <a:latin typeface="Helvetica"/>
        <a:ea typeface="Helvetica"/>
        <a:cs typeface="Helvetica"/>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AD27BA675FD8408A6F082B19DB257A" ma:contentTypeVersion="8" ma:contentTypeDescription="Create a new document." ma:contentTypeScope="" ma:versionID="6c3e55f7be822f4f64383801f396deeb">
  <xsd:schema xmlns:xsd="http://www.w3.org/2001/XMLSchema" xmlns:xs="http://www.w3.org/2001/XMLSchema" xmlns:p="http://schemas.microsoft.com/office/2006/metadata/properties" xmlns:ns2="89441db7-7eff-49bf-9e47-b6ad7c76cf75" targetNamespace="http://schemas.microsoft.com/office/2006/metadata/properties" ma:root="true" ma:fieldsID="0a09dc3d266e78c01a873b150bef7f45" ns2:_="">
    <xsd:import namespace="89441db7-7eff-49bf-9e47-b6ad7c76cf7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441db7-7eff-49bf-9e47-b6ad7c76c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58E92D-FF38-4A6E-8483-73E1D33F98B3}"/>
</file>

<file path=customXml/itemProps2.xml><?xml version="1.0" encoding="utf-8"?>
<ds:datastoreItem xmlns:ds="http://schemas.openxmlformats.org/officeDocument/2006/customXml" ds:itemID="{3D5D52DC-1C96-41F9-9587-FFD947C1BE8D}"/>
</file>

<file path=customXml/itemProps3.xml><?xml version="1.0" encoding="utf-8"?>
<ds:datastoreItem xmlns:ds="http://schemas.openxmlformats.org/officeDocument/2006/customXml" ds:itemID="{BC4E4B52-BA3F-4E61-9CCF-A38EEDC0918F}"/>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0x0101006CAD27BA675FD8408A6F082B19DB257A</vt:lpwstr>
  </property>
</Properties>
</file>