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Ref idx="minor">
          <a:srgbClr val="F0F1F6"/>
        </a:fontRef>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Ref idx="minor">
          <a:srgbClr val="F0F1F6"/>
        </a:fontRef>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ustomXml" Target="../customXml/item3.xml"/><Relationship Id="rId3" Type="http://schemas.openxmlformats.org/officeDocument/2006/relationships/commentAuthors" Target="commentAuthors.xml"/><Relationship Id="rId21" Type="http://schemas.openxmlformats.org/officeDocument/2006/relationships/slide" Target="slides/slide14.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ustomXml" Target="../customXml/item2.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customXml" Target="../customXml/item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73" name="Shape 473"/>
          <p:cNvSpPr/>
          <p:nvPr>
            <p:ph type="sldImg"/>
          </p:nvPr>
        </p:nvSpPr>
        <p:spPr>
          <a:xfrm>
            <a:off x="1143000" y="685800"/>
            <a:ext cx="4572000" cy="3429000"/>
          </a:xfrm>
          <a:prstGeom prst="rect">
            <a:avLst/>
          </a:prstGeom>
        </p:spPr>
        <p:txBody>
          <a:bodyPr/>
          <a:lstStyle/>
          <a:p>
            <a:pPr/>
          </a:p>
        </p:txBody>
      </p:sp>
      <p:sp>
        <p:nvSpPr>
          <p:cNvPr id="474" name="Shape 4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12"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13"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14"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5"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16"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7"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176" name="Graphic 7"/>
          <p:cNvGrpSpPr/>
          <p:nvPr/>
        </p:nvGrpSpPr>
        <p:grpSpPr>
          <a:xfrm>
            <a:off x="11078622" y="458786"/>
            <a:ext cx="632991" cy="680887"/>
            <a:chOff x="0" y="0"/>
            <a:chExt cx="632989" cy="680886"/>
          </a:xfrm>
        </p:grpSpPr>
        <p:sp>
          <p:nvSpPr>
            <p:cNvPr id="1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77"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178"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79"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180"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81"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192" name="Graphic 7"/>
          <p:cNvGrpSpPr/>
          <p:nvPr/>
        </p:nvGrpSpPr>
        <p:grpSpPr>
          <a:xfrm>
            <a:off x="11078622" y="458786"/>
            <a:ext cx="632991" cy="680887"/>
            <a:chOff x="0" y="0"/>
            <a:chExt cx="632989" cy="680886"/>
          </a:xfrm>
        </p:grpSpPr>
        <p:sp>
          <p:nvSpPr>
            <p:cNvPr id="188"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89"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90"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91"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93"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94"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95"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6"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7"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8"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9"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00"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01"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208"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209"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214" name="Graphic 7"/>
          <p:cNvGrpSpPr/>
          <p:nvPr/>
        </p:nvGrpSpPr>
        <p:grpSpPr>
          <a:xfrm>
            <a:off x="11078622" y="458786"/>
            <a:ext cx="632991" cy="680887"/>
            <a:chOff x="0" y="0"/>
            <a:chExt cx="632989" cy="680886"/>
          </a:xfrm>
        </p:grpSpPr>
        <p:sp>
          <p:nvSpPr>
            <p:cNvPr id="210"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1"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2"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3"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15"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6"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7"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8"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219"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220"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227"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232" name="Graphic 4"/>
          <p:cNvGrpSpPr/>
          <p:nvPr/>
        </p:nvGrpSpPr>
        <p:grpSpPr>
          <a:xfrm>
            <a:off x="11078619" y="458787"/>
            <a:ext cx="632991" cy="680886"/>
            <a:chOff x="0" y="0"/>
            <a:chExt cx="632989" cy="680885"/>
          </a:xfrm>
        </p:grpSpPr>
        <p:sp>
          <p:nvSpPr>
            <p:cNvPr id="228"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29"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30"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31"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grpSp>
      <p:sp>
        <p:nvSpPr>
          <p:cNvPr id="233"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234"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bg>
      <p:bgPr>
        <a:solidFill>
          <a:srgbClr val="F0F1F6"/>
        </a:solidFill>
      </p:bgPr>
    </p:bg>
    <p:spTree>
      <p:nvGrpSpPr>
        <p:cNvPr id="1" name=""/>
        <p:cNvGrpSpPr/>
        <p:nvPr/>
      </p:nvGrpSpPr>
      <p:grpSpPr>
        <a:xfrm>
          <a:off x="0" y="0"/>
          <a:ext cx="0" cy="0"/>
          <a:chOff x="0" y="0"/>
          <a:chExt cx="0" cy="0"/>
        </a:xfrm>
      </p:grpSpPr>
      <p:grpSp>
        <p:nvGrpSpPr>
          <p:cNvPr id="245" name="Graphic 7"/>
          <p:cNvGrpSpPr/>
          <p:nvPr/>
        </p:nvGrpSpPr>
        <p:grpSpPr>
          <a:xfrm>
            <a:off x="11078622" y="458786"/>
            <a:ext cx="632991" cy="680887"/>
            <a:chOff x="0" y="0"/>
            <a:chExt cx="632989" cy="680886"/>
          </a:xfrm>
        </p:grpSpPr>
        <p:sp>
          <p:nvSpPr>
            <p:cNvPr id="24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4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247"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48"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49"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250"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1"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2"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3"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4"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5"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6"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7"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8"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9"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60"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61"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62"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6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270" name="Google Shape;10;p2"/>
          <p:cNvSpPr/>
          <p:nvPr/>
        </p:nvSpPr>
        <p:spPr>
          <a:xfrm rot="10800000">
            <a:off x="5634799" y="3911400"/>
            <a:ext cx="922401" cy="518000"/>
          </a:xfrm>
          <a:prstGeom prst="triangle">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71" name="Google Shape;11;p2"/>
          <p:cNvSpPr/>
          <p:nvPr/>
        </p:nvSpPr>
        <p:spPr>
          <a:xfrm>
            <a:off x="-33" y="0"/>
            <a:ext cx="12192001" cy="4165600"/>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72" name="Title Text"/>
          <p:cNvSpPr txBox="1"/>
          <p:nvPr>
            <p:ph type="title"/>
          </p:nvPr>
        </p:nvSpPr>
        <p:spPr>
          <a:xfrm>
            <a:off x="548233" y="859067"/>
            <a:ext cx="11043201" cy="2812001"/>
          </a:xfrm>
          <a:prstGeom prst="rect">
            <a:avLst/>
          </a:prstGeom>
        </p:spPr>
        <p:txBody>
          <a:bodyPr/>
          <a:lstStyle>
            <a:lvl1pPr algn="ctr">
              <a:defRPr sz="8000">
                <a:solidFill>
                  <a:srgbClr val="FFFFFF"/>
                </a:solidFill>
              </a:defRPr>
            </a:lvl1pPr>
          </a:lstStyle>
          <a:p>
            <a:pPr/>
            <a:r>
              <a:t>Title Text</a:t>
            </a:r>
          </a:p>
        </p:txBody>
      </p:sp>
      <p:sp>
        <p:nvSpPr>
          <p:cNvPr id="273" name="Body Level One…"/>
          <p:cNvSpPr txBox="1"/>
          <p:nvPr>
            <p:ph type="body" sz="half" idx="1"/>
          </p:nvPr>
        </p:nvSpPr>
        <p:spPr>
          <a:xfrm>
            <a:off x="548233" y="4531000"/>
            <a:ext cx="11043201" cy="1680801"/>
          </a:xfrm>
          <a:prstGeom prst="rect">
            <a:avLst/>
          </a:prstGeom>
        </p:spPr>
        <p:txBody>
          <a:bodyPr anchor="ctr"/>
          <a:lstStyle>
            <a:lvl1pPr marL="342900" indent="-228600" algn="ctr">
              <a:lnSpc>
                <a:spcPct val="100000"/>
              </a:lnSpc>
              <a:buClrTx/>
              <a:buSzTx/>
              <a:buFontTx/>
              <a:buNone/>
              <a:defRPr sz="4800">
                <a:latin typeface="Oswald"/>
                <a:ea typeface="Oswald"/>
                <a:cs typeface="Oswald"/>
                <a:sym typeface="Oswald"/>
              </a:defRPr>
            </a:lvl1pPr>
            <a:lvl2pPr marL="342900" indent="254000" algn="ctr">
              <a:lnSpc>
                <a:spcPct val="100000"/>
              </a:lnSpc>
              <a:buClrTx/>
              <a:buSzTx/>
              <a:buFontTx/>
              <a:buNone/>
              <a:defRPr sz="4800">
                <a:latin typeface="Oswald"/>
                <a:ea typeface="Oswald"/>
                <a:cs typeface="Oswald"/>
                <a:sym typeface="Oswald"/>
              </a:defRPr>
            </a:lvl2pPr>
            <a:lvl3pPr marL="342900" indent="711200" algn="ctr">
              <a:lnSpc>
                <a:spcPct val="100000"/>
              </a:lnSpc>
              <a:buClrTx/>
              <a:buSzTx/>
              <a:buFontTx/>
              <a:buNone/>
              <a:defRPr sz="4800">
                <a:latin typeface="Oswald"/>
                <a:ea typeface="Oswald"/>
                <a:cs typeface="Oswald"/>
                <a:sym typeface="Oswald"/>
              </a:defRPr>
            </a:lvl3pPr>
            <a:lvl4pPr marL="342900" indent="1168400" algn="ctr">
              <a:lnSpc>
                <a:spcPct val="100000"/>
              </a:lnSpc>
              <a:buClrTx/>
              <a:buSzTx/>
              <a:buFontTx/>
              <a:buNone/>
              <a:defRPr sz="4800">
                <a:latin typeface="Oswald"/>
                <a:ea typeface="Oswald"/>
                <a:cs typeface="Oswald"/>
                <a:sym typeface="Oswald"/>
              </a:defRPr>
            </a:lvl4pPr>
            <a:lvl5pPr marL="342900" indent="1625600" algn="ctr">
              <a:lnSpc>
                <a:spcPct val="100000"/>
              </a:lnSpc>
              <a:buClrTx/>
              <a:buSzTx/>
              <a:buFontTx/>
              <a:buNone/>
              <a:defRPr sz="4800">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2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81" name="Google Shape;16;p3"/>
          <p:cNvSpPr/>
          <p:nvPr/>
        </p:nvSpPr>
        <p:spPr>
          <a:xfrm>
            <a:off x="0" y="2089799"/>
            <a:ext cx="12192000" cy="2678401"/>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82" name="Title Text"/>
          <p:cNvSpPr txBox="1"/>
          <p:nvPr>
            <p:ph type="title"/>
          </p:nvPr>
        </p:nvSpPr>
        <p:spPr>
          <a:xfrm>
            <a:off x="574400" y="2519600"/>
            <a:ext cx="11043201" cy="2022001"/>
          </a:xfrm>
          <a:prstGeom prst="rect">
            <a:avLst/>
          </a:prstGeom>
        </p:spPr>
        <p:txBody>
          <a:bodyPr anchor="ctr"/>
          <a:lstStyle>
            <a:lvl1pPr algn="ctr">
              <a:defRPr sz="4800">
                <a:solidFill>
                  <a:srgbClr val="FFFFFF"/>
                </a:solidFill>
              </a:defRPr>
            </a:lvl1pPr>
          </a:lstStyle>
          <a:p>
            <a:pPr/>
            <a:r>
              <a:t>Title Text</a:t>
            </a:r>
          </a:p>
        </p:txBody>
      </p:sp>
      <p:sp>
        <p:nvSpPr>
          <p:cNvPr id="2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0" name="Title Text"/>
          <p:cNvSpPr txBox="1"/>
          <p:nvPr>
            <p:ph type="title"/>
          </p:nvPr>
        </p:nvSpPr>
        <p:spPr>
          <a:prstGeom prst="rect">
            <a:avLst/>
          </a:prstGeom>
        </p:spPr>
        <p:txBody>
          <a:bodyPr/>
          <a:lstStyle/>
          <a:p>
            <a:pPr/>
            <a:r>
              <a:t>Title Text</a:t>
            </a:r>
          </a:p>
        </p:txBody>
      </p:sp>
      <p:sp>
        <p:nvSpPr>
          <p:cNvPr id="29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99" name="Title Text"/>
          <p:cNvSpPr txBox="1"/>
          <p:nvPr>
            <p:ph type="title"/>
          </p:nvPr>
        </p:nvSpPr>
        <p:spPr>
          <a:prstGeom prst="rect">
            <a:avLst/>
          </a:prstGeom>
        </p:spPr>
        <p:txBody>
          <a:bodyPr/>
          <a:lstStyle/>
          <a:p>
            <a:pPr/>
            <a:r>
              <a:t>Title Text</a:t>
            </a:r>
          </a:p>
        </p:txBody>
      </p:sp>
      <p:sp>
        <p:nvSpPr>
          <p:cNvPr id="300" name="Body Level One…"/>
          <p:cNvSpPr txBox="1"/>
          <p:nvPr>
            <p:ph type="body" sz="half" idx="1"/>
          </p:nvPr>
        </p:nvSpPr>
        <p:spPr>
          <a:xfrm>
            <a:off x="415600" y="1958432"/>
            <a:ext cx="5333201" cy="4133202"/>
          </a:xfrm>
          <a:prstGeom prst="rect">
            <a:avLst/>
          </a:prstGeom>
        </p:spPr>
        <p:txBody>
          <a:bodyPr/>
          <a:lstStyle>
            <a:lvl1pPr indent="-423322">
              <a:buSzPts val="1900"/>
              <a:defRPr sz="1900"/>
            </a:lvl1pPr>
            <a:lvl2pPr marL="1295368" indent="-482588">
              <a:buSzPts val="1900"/>
              <a:defRPr sz="1900"/>
            </a:lvl2pPr>
            <a:lvl3pPr marL="1904952" indent="-482588">
              <a:buSzPts val="1900"/>
              <a:defRPr sz="1900"/>
            </a:lvl3pPr>
            <a:lvl4pPr marL="2514537" indent="-482587">
              <a:buSzPts val="1900"/>
              <a:defRPr sz="1900"/>
            </a:lvl4pPr>
            <a:lvl5pPr marL="3124122" indent="-482587">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301" name="Google Shape;28;p5"/>
          <p:cNvSpPr txBox="1"/>
          <p:nvPr>
            <p:ph type="body" sz="half" idx="21"/>
          </p:nvPr>
        </p:nvSpPr>
        <p:spPr>
          <a:xfrm>
            <a:off x="6443200" y="1958432"/>
            <a:ext cx="5333201" cy="4133201"/>
          </a:xfrm>
          <a:prstGeom prst="rect">
            <a:avLst/>
          </a:prstGeom>
        </p:spPr>
        <p:txBody>
          <a:bodyPr/>
          <a:lstStyle/>
          <a:p>
            <a:pPr indent="-423322">
              <a:buSzPts val="1900"/>
              <a:defRPr sz="1900"/>
            </a:pPr>
          </a:p>
        </p:txBody>
      </p:sp>
      <p:sp>
        <p:nvSpPr>
          <p:cNvPr id="3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309" name="Title Text"/>
          <p:cNvSpPr txBox="1"/>
          <p:nvPr>
            <p:ph type="title"/>
          </p:nvPr>
        </p:nvSpPr>
        <p:spPr>
          <a:prstGeom prst="rect">
            <a:avLst/>
          </a:prstGeom>
        </p:spPr>
        <p:txBody>
          <a:bodyPr/>
          <a:lstStyle/>
          <a:p>
            <a:pPr/>
            <a:r>
              <a:t>Title Text</a:t>
            </a:r>
          </a:p>
        </p:txBody>
      </p:sp>
      <p:sp>
        <p:nvSpPr>
          <p:cNvPr id="3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28" name="Graphic 7"/>
          <p:cNvGrpSpPr/>
          <p:nvPr/>
        </p:nvGrpSpPr>
        <p:grpSpPr>
          <a:xfrm>
            <a:off x="11078622" y="458786"/>
            <a:ext cx="632991" cy="680887"/>
            <a:chOff x="0" y="0"/>
            <a:chExt cx="632989" cy="680886"/>
          </a:xfrm>
        </p:grpSpPr>
        <p:sp>
          <p:nvSpPr>
            <p:cNvPr id="2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9"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3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31"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2"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3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317" name="Google Shape;34;p7"/>
          <p:cNvSpPr/>
          <p:nvPr/>
        </p:nvSpPr>
        <p:spPr>
          <a:xfrm>
            <a:off x="558232" y="1943716"/>
            <a:ext cx="818801" cy="1"/>
          </a:xfrm>
          <a:prstGeom prst="line">
            <a:avLst/>
          </a:prstGeom>
          <a:ln w="19050">
            <a:solidFill>
              <a:srgbClr val="424242"/>
            </a:solidFill>
            <a:prstDash val="lgDash"/>
          </a:ln>
        </p:spPr>
        <p:txBody>
          <a:bodyPr lIns="45718" tIns="45718" rIns="45718" bIns="45718"/>
          <a:lstStyle/>
          <a:p>
            <a:pPr/>
          </a:p>
        </p:txBody>
      </p:sp>
      <p:sp>
        <p:nvSpPr>
          <p:cNvPr id="318" name="Title Text"/>
          <p:cNvSpPr txBox="1"/>
          <p:nvPr>
            <p:ph type="title"/>
          </p:nvPr>
        </p:nvSpPr>
        <p:spPr>
          <a:xfrm>
            <a:off x="415600" y="842400"/>
            <a:ext cx="3744001" cy="1007601"/>
          </a:xfrm>
          <a:prstGeom prst="rect">
            <a:avLst/>
          </a:prstGeom>
        </p:spPr>
        <p:txBody>
          <a:bodyPr/>
          <a:lstStyle>
            <a:lvl1pPr>
              <a:defRPr sz="3200"/>
            </a:lvl1pPr>
          </a:lstStyle>
          <a:p>
            <a:pPr/>
            <a:r>
              <a:t>Title Text</a:t>
            </a:r>
          </a:p>
        </p:txBody>
      </p:sp>
      <p:sp>
        <p:nvSpPr>
          <p:cNvPr id="319" name="Body Level One…"/>
          <p:cNvSpPr txBox="1"/>
          <p:nvPr>
            <p:ph type="body" sz="quarter" idx="1"/>
          </p:nvPr>
        </p:nvSpPr>
        <p:spPr>
          <a:xfrm>
            <a:off x="415600" y="2157604"/>
            <a:ext cx="3744001" cy="3934402"/>
          </a:xfrm>
          <a:prstGeom prst="rect">
            <a:avLst/>
          </a:prstGeom>
        </p:spPr>
        <p:txBody>
          <a:bodyPr/>
          <a:lstStyle>
            <a:lvl1pPr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3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313331"/>
        </a:solidFill>
      </p:bgPr>
    </p:bg>
    <p:spTree>
      <p:nvGrpSpPr>
        <p:cNvPr id="1" name=""/>
        <p:cNvGrpSpPr/>
        <p:nvPr/>
      </p:nvGrpSpPr>
      <p:grpSpPr>
        <a:xfrm>
          <a:off x="0" y="0"/>
          <a:ext cx="0" cy="0"/>
          <a:chOff x="0" y="0"/>
          <a:chExt cx="0" cy="0"/>
        </a:xfrm>
      </p:grpSpPr>
      <p:sp>
        <p:nvSpPr>
          <p:cNvPr id="327" name="Title Text"/>
          <p:cNvSpPr txBox="1"/>
          <p:nvPr>
            <p:ph type="title"/>
          </p:nvPr>
        </p:nvSpPr>
        <p:spPr>
          <a:xfrm>
            <a:off x="653666" y="705199"/>
            <a:ext cx="7570801" cy="5447602"/>
          </a:xfrm>
          <a:prstGeom prst="rect">
            <a:avLst/>
          </a:prstGeom>
        </p:spPr>
        <p:txBody>
          <a:bodyPr anchor="ctr"/>
          <a:lstStyle>
            <a:lvl1pPr>
              <a:defRPr sz="7200">
                <a:solidFill>
                  <a:srgbClr val="FFFFFF"/>
                </a:solidFill>
              </a:defRPr>
            </a:lvl1pPr>
          </a:lstStyle>
          <a:p>
            <a:pPr/>
            <a:r>
              <a:t>Title Text</a:t>
            </a:r>
          </a:p>
        </p:txBody>
      </p:sp>
      <p:sp>
        <p:nvSpPr>
          <p:cNvPr id="32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313331"/>
        </a:solidFill>
      </p:bgPr>
    </p:bg>
    <p:spTree>
      <p:nvGrpSpPr>
        <p:cNvPr id="1" name=""/>
        <p:cNvGrpSpPr/>
        <p:nvPr/>
      </p:nvGrpSpPr>
      <p:grpSpPr>
        <a:xfrm>
          <a:off x="0" y="0"/>
          <a:ext cx="0" cy="0"/>
          <a:chOff x="0" y="0"/>
          <a:chExt cx="0" cy="0"/>
        </a:xfrm>
      </p:grpSpPr>
      <p:sp>
        <p:nvSpPr>
          <p:cNvPr id="335" name="Google Shape;42;p9"/>
          <p:cNvSpPr/>
          <p:nvPr/>
        </p:nvSpPr>
        <p:spPr>
          <a:xfrm>
            <a:off x="6096000" y="233"/>
            <a:ext cx="6096000" cy="6858001"/>
          </a:xfrm>
          <a:prstGeom prst="rect">
            <a:avLst/>
          </a:prstGeom>
          <a:solidFill>
            <a:srgbClr val="FFFFFF"/>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36" name="Google Shape;43;p9"/>
          <p:cNvSpPr/>
          <p:nvPr/>
        </p:nvSpPr>
        <p:spPr>
          <a:xfrm>
            <a:off x="6706233" y="5994000"/>
            <a:ext cx="769601" cy="1"/>
          </a:xfrm>
          <a:prstGeom prst="line">
            <a:avLst/>
          </a:prstGeom>
          <a:ln w="19050">
            <a:solidFill>
              <a:srgbClr val="E91D63"/>
            </a:solidFill>
            <a:prstDash val="lgDash"/>
          </a:ln>
        </p:spPr>
        <p:txBody>
          <a:bodyPr lIns="45718" tIns="45718" rIns="45718" bIns="45718"/>
          <a:lstStyle/>
          <a:p>
            <a:pPr/>
          </a:p>
        </p:txBody>
      </p:sp>
      <p:sp>
        <p:nvSpPr>
          <p:cNvPr id="337" name="Title Text"/>
          <p:cNvSpPr txBox="1"/>
          <p:nvPr>
            <p:ph type="title"/>
          </p:nvPr>
        </p:nvSpPr>
        <p:spPr>
          <a:xfrm>
            <a:off x="354000" y="1438333"/>
            <a:ext cx="5393600" cy="2385600"/>
          </a:xfrm>
          <a:prstGeom prst="rect">
            <a:avLst/>
          </a:prstGeom>
        </p:spPr>
        <p:txBody>
          <a:bodyPr/>
          <a:lstStyle>
            <a:lvl1pPr algn="ctr">
              <a:defRPr sz="6100">
                <a:solidFill>
                  <a:srgbClr val="FFFFFF"/>
                </a:solidFill>
              </a:defRPr>
            </a:lvl1pPr>
          </a:lstStyle>
          <a:p>
            <a:pPr/>
            <a:r>
              <a:t>Title Text</a:t>
            </a:r>
          </a:p>
        </p:txBody>
      </p:sp>
      <p:sp>
        <p:nvSpPr>
          <p:cNvPr id="338" name="Body Level One…"/>
          <p:cNvSpPr txBox="1"/>
          <p:nvPr>
            <p:ph type="body" sz="quarter" idx="1"/>
          </p:nvPr>
        </p:nvSpPr>
        <p:spPr>
          <a:xfrm>
            <a:off x="354000" y="3895201"/>
            <a:ext cx="5393600" cy="1794000"/>
          </a:xfrm>
          <a:prstGeom prst="rect">
            <a:avLst/>
          </a:prstGeom>
        </p:spPr>
        <p:txBody>
          <a:bodyPr/>
          <a:lstStyle>
            <a:lvl1pPr marL="342900" indent="-228600" algn="ctr">
              <a:lnSpc>
                <a:spcPct val="100000"/>
              </a:lnSpc>
              <a:buClrTx/>
              <a:buSzTx/>
              <a:buFontTx/>
              <a:buNone/>
              <a:defRPr sz="2500">
                <a:solidFill>
                  <a:srgbClr val="FFFFFF"/>
                </a:solidFill>
              </a:defRPr>
            </a:lvl1pPr>
            <a:lvl2pPr marL="342900" indent="254000" algn="ctr">
              <a:lnSpc>
                <a:spcPct val="100000"/>
              </a:lnSpc>
              <a:buClrTx/>
              <a:buSzTx/>
              <a:buFontTx/>
              <a:buNone/>
              <a:defRPr sz="2500">
                <a:solidFill>
                  <a:srgbClr val="FFFFFF"/>
                </a:solidFill>
              </a:defRPr>
            </a:lvl2pPr>
            <a:lvl3pPr marL="342900" indent="711200" algn="ctr">
              <a:lnSpc>
                <a:spcPct val="100000"/>
              </a:lnSpc>
              <a:buClrTx/>
              <a:buSzTx/>
              <a:buFontTx/>
              <a:buNone/>
              <a:defRPr sz="2500">
                <a:solidFill>
                  <a:srgbClr val="FFFFFF"/>
                </a:solidFill>
              </a:defRPr>
            </a:lvl3pPr>
            <a:lvl4pPr marL="342900" indent="1168400" algn="ctr">
              <a:lnSpc>
                <a:spcPct val="100000"/>
              </a:lnSpc>
              <a:buClrTx/>
              <a:buSzTx/>
              <a:buFontTx/>
              <a:buNone/>
              <a:defRPr sz="2500">
                <a:solidFill>
                  <a:srgbClr val="FFFFFF"/>
                </a:solidFill>
              </a:defRPr>
            </a:lvl4pPr>
            <a:lvl5pPr marL="342900" indent="1625600" algn="ctr">
              <a:lnSpc>
                <a:spcPct val="100000"/>
              </a:lnSpc>
              <a:buClrTx/>
              <a:buSzTx/>
              <a:buFontTx/>
              <a:buNone/>
              <a:defRPr sz="2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39" name="Google Shape;46;p9"/>
          <p:cNvSpPr txBox="1"/>
          <p:nvPr>
            <p:ph type="body" sz="half" idx="21"/>
          </p:nvPr>
        </p:nvSpPr>
        <p:spPr>
          <a:xfrm>
            <a:off x="6586000" y="965599"/>
            <a:ext cx="5116001" cy="4926801"/>
          </a:xfrm>
          <a:prstGeom prst="rect">
            <a:avLst/>
          </a:prstGeom>
        </p:spPr>
        <p:txBody>
          <a:bodyPr anchor="ctr"/>
          <a:lstStyle/>
          <a:p>
            <a:pPr/>
          </a:p>
        </p:txBody>
      </p:sp>
      <p:sp>
        <p:nvSpPr>
          <p:cNvPr id="3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347" name="Body Level One…"/>
          <p:cNvSpPr txBox="1"/>
          <p:nvPr>
            <p:ph type="body" sz="quarter" idx="1"/>
          </p:nvPr>
        </p:nvSpPr>
        <p:spPr>
          <a:xfrm>
            <a:off x="415600" y="5640766"/>
            <a:ext cx="7998401" cy="806801"/>
          </a:xfrm>
          <a:prstGeom prst="rect">
            <a:avLst/>
          </a:prstGeom>
        </p:spPr>
        <p:txBody>
          <a:bodyPr anchor="ctr"/>
          <a:lstStyle>
            <a:lvl1pPr marL="304792" indent="0">
              <a:lnSpc>
                <a:spcPct val="100000"/>
              </a:lnSpc>
              <a:buClrTx/>
              <a:buSzTx/>
              <a:buFontTx/>
              <a:buNone/>
              <a:defRPr b="1" sz="2800">
                <a:latin typeface="Arial"/>
                <a:ea typeface="Arial"/>
                <a:cs typeface="Arial"/>
                <a:sym typeface="Arial"/>
              </a:defRPr>
            </a:lvl1pPr>
            <a:lvl2pPr marL="1064794" indent="-467894">
              <a:lnSpc>
                <a:spcPct val="100000"/>
              </a:lnSpc>
              <a:buClrTx/>
              <a:buSzPts val="2800"/>
              <a:buFontTx/>
              <a:defRPr b="1" sz="2800">
                <a:latin typeface="Arial"/>
                <a:ea typeface="Arial"/>
                <a:cs typeface="Arial"/>
                <a:sym typeface="Arial"/>
              </a:defRPr>
            </a:lvl2pPr>
            <a:lvl3pPr marL="1521994" indent="-467894">
              <a:lnSpc>
                <a:spcPct val="100000"/>
              </a:lnSpc>
              <a:buClrTx/>
              <a:buSzPts val="2800"/>
              <a:buFontTx/>
              <a:defRPr b="1" sz="2800">
                <a:latin typeface="Arial"/>
                <a:ea typeface="Arial"/>
                <a:cs typeface="Arial"/>
                <a:sym typeface="Arial"/>
              </a:defRPr>
            </a:lvl3pPr>
            <a:lvl4pPr marL="1979194" indent="-467894">
              <a:lnSpc>
                <a:spcPct val="100000"/>
              </a:lnSpc>
              <a:buClrTx/>
              <a:buSzPts val="2800"/>
              <a:buFontTx/>
              <a:defRPr b="1" sz="2800">
                <a:latin typeface="Arial"/>
                <a:ea typeface="Arial"/>
                <a:cs typeface="Arial"/>
                <a:sym typeface="Arial"/>
              </a:defRPr>
            </a:lvl4pPr>
            <a:lvl5pPr marL="2436394" indent="-467894">
              <a:lnSpc>
                <a:spcPct val="100000"/>
              </a:lnSpc>
              <a:buClrTx/>
              <a:buSzPts val="2800"/>
              <a:buFontTx/>
              <a:defRPr b="1"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355" name="Google Shape;52;p11"/>
          <p:cNvSpPr/>
          <p:nvPr/>
        </p:nvSpPr>
        <p:spPr>
          <a:xfrm>
            <a:off x="551032" y="3984366"/>
            <a:ext cx="1214001" cy="1"/>
          </a:xfrm>
          <a:prstGeom prst="line">
            <a:avLst/>
          </a:prstGeom>
          <a:ln w="28575">
            <a:solidFill>
              <a:srgbClr val="E91D63"/>
            </a:solidFill>
            <a:prstDash val="lgDash"/>
          </a:ln>
        </p:spPr>
        <p:txBody>
          <a:bodyPr lIns="45718" tIns="45718" rIns="45718" bIns="45718"/>
          <a:lstStyle/>
          <a:p>
            <a:pPr/>
          </a:p>
        </p:txBody>
      </p:sp>
      <p:sp>
        <p:nvSpPr>
          <p:cNvPr id="356" name="xx%"/>
          <p:cNvSpPr txBox="1"/>
          <p:nvPr>
            <p:ph type="title" hasCustomPrompt="1"/>
          </p:nvPr>
        </p:nvSpPr>
        <p:spPr>
          <a:xfrm>
            <a:off x="415600" y="1474833"/>
            <a:ext cx="11360801" cy="2618001"/>
          </a:xfrm>
          <a:prstGeom prst="rect">
            <a:avLst/>
          </a:prstGeom>
        </p:spPr>
        <p:txBody>
          <a:bodyPr/>
          <a:lstStyle>
            <a:lvl1pPr>
              <a:defRPr sz="16000"/>
            </a:lvl1pPr>
          </a:lstStyle>
          <a:p>
            <a:pPr/>
            <a:r>
              <a:t>xx%</a:t>
            </a:r>
          </a:p>
        </p:txBody>
      </p:sp>
      <p:sp>
        <p:nvSpPr>
          <p:cNvPr id="357" name="Body Level One…"/>
          <p:cNvSpPr txBox="1"/>
          <p:nvPr>
            <p:ph type="body" sz="half" idx="1"/>
          </p:nvPr>
        </p:nvSpPr>
        <p:spPr>
          <a:xfrm>
            <a:off x="415600" y="4202967"/>
            <a:ext cx="11360801" cy="17344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372" name="Google Shape;78;p14"/>
          <p:cNvSpPr/>
          <p:nvPr/>
        </p:nvSpPr>
        <p:spPr>
          <a:xfrm rot="10800000">
            <a:off x="5634799" y="3911400"/>
            <a:ext cx="922401" cy="518000"/>
          </a:xfrm>
          <a:prstGeom prst="triangle">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73" name="Google Shape;79;p14"/>
          <p:cNvSpPr/>
          <p:nvPr/>
        </p:nvSpPr>
        <p:spPr>
          <a:xfrm>
            <a:off x="-33" y="0"/>
            <a:ext cx="12192001" cy="4165600"/>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74" name="Title Text"/>
          <p:cNvSpPr txBox="1"/>
          <p:nvPr>
            <p:ph type="title"/>
          </p:nvPr>
        </p:nvSpPr>
        <p:spPr>
          <a:xfrm>
            <a:off x="548233" y="859067"/>
            <a:ext cx="11043201" cy="2812001"/>
          </a:xfrm>
          <a:prstGeom prst="rect">
            <a:avLst/>
          </a:prstGeom>
        </p:spPr>
        <p:txBody>
          <a:bodyPr/>
          <a:lstStyle>
            <a:lvl1pPr algn="ctr">
              <a:defRPr sz="8000">
                <a:solidFill>
                  <a:srgbClr val="FFFFFF"/>
                </a:solidFill>
              </a:defRPr>
            </a:lvl1pPr>
          </a:lstStyle>
          <a:p>
            <a:pPr/>
            <a:r>
              <a:t>Title Text</a:t>
            </a:r>
          </a:p>
        </p:txBody>
      </p:sp>
      <p:sp>
        <p:nvSpPr>
          <p:cNvPr id="375" name="Body Level One…"/>
          <p:cNvSpPr txBox="1"/>
          <p:nvPr>
            <p:ph type="body" sz="half" idx="1"/>
          </p:nvPr>
        </p:nvSpPr>
        <p:spPr>
          <a:xfrm>
            <a:off x="548233" y="4531000"/>
            <a:ext cx="11043201" cy="1680801"/>
          </a:xfrm>
          <a:prstGeom prst="rect">
            <a:avLst/>
          </a:prstGeom>
        </p:spPr>
        <p:txBody>
          <a:bodyPr anchor="ctr"/>
          <a:lstStyle>
            <a:lvl1pPr marL="342900" indent="-228600" algn="ctr">
              <a:lnSpc>
                <a:spcPct val="100000"/>
              </a:lnSpc>
              <a:buClrTx/>
              <a:buSzTx/>
              <a:buFontTx/>
              <a:buNone/>
              <a:defRPr sz="4800">
                <a:latin typeface="Oswald"/>
                <a:ea typeface="Oswald"/>
                <a:cs typeface="Oswald"/>
                <a:sym typeface="Oswald"/>
              </a:defRPr>
            </a:lvl1pPr>
            <a:lvl2pPr marL="342900" indent="254000" algn="ctr">
              <a:lnSpc>
                <a:spcPct val="100000"/>
              </a:lnSpc>
              <a:buClrTx/>
              <a:buSzTx/>
              <a:buFontTx/>
              <a:buNone/>
              <a:defRPr sz="4800">
                <a:latin typeface="Oswald"/>
                <a:ea typeface="Oswald"/>
                <a:cs typeface="Oswald"/>
                <a:sym typeface="Oswald"/>
              </a:defRPr>
            </a:lvl2pPr>
            <a:lvl3pPr marL="342900" indent="711200" algn="ctr">
              <a:lnSpc>
                <a:spcPct val="100000"/>
              </a:lnSpc>
              <a:buClrTx/>
              <a:buSzTx/>
              <a:buFontTx/>
              <a:buNone/>
              <a:defRPr sz="4800">
                <a:latin typeface="Oswald"/>
                <a:ea typeface="Oswald"/>
                <a:cs typeface="Oswald"/>
                <a:sym typeface="Oswald"/>
              </a:defRPr>
            </a:lvl3pPr>
            <a:lvl4pPr marL="342900" indent="1168400" algn="ctr">
              <a:lnSpc>
                <a:spcPct val="100000"/>
              </a:lnSpc>
              <a:buClrTx/>
              <a:buSzTx/>
              <a:buFontTx/>
              <a:buNone/>
              <a:defRPr sz="4800">
                <a:latin typeface="Oswald"/>
                <a:ea typeface="Oswald"/>
                <a:cs typeface="Oswald"/>
                <a:sym typeface="Oswald"/>
              </a:defRPr>
            </a:lvl4pPr>
            <a:lvl5pPr marL="342900" indent="1625600" algn="ctr">
              <a:lnSpc>
                <a:spcPct val="100000"/>
              </a:lnSpc>
              <a:buClrTx/>
              <a:buSzTx/>
              <a:buFontTx/>
              <a:buNone/>
              <a:defRPr sz="4800">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3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83" name="Google Shape;84;p15"/>
          <p:cNvSpPr/>
          <p:nvPr/>
        </p:nvSpPr>
        <p:spPr>
          <a:xfrm>
            <a:off x="0" y="2089799"/>
            <a:ext cx="12192000" cy="2678401"/>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84" name="Title Text"/>
          <p:cNvSpPr txBox="1"/>
          <p:nvPr>
            <p:ph type="title"/>
          </p:nvPr>
        </p:nvSpPr>
        <p:spPr>
          <a:xfrm>
            <a:off x="574400" y="2519600"/>
            <a:ext cx="11043201" cy="2022001"/>
          </a:xfrm>
          <a:prstGeom prst="rect">
            <a:avLst/>
          </a:prstGeom>
        </p:spPr>
        <p:txBody>
          <a:bodyPr anchor="ctr"/>
          <a:lstStyle>
            <a:lvl1pPr algn="ctr">
              <a:defRPr sz="4800">
                <a:solidFill>
                  <a:srgbClr val="FFFFFF"/>
                </a:solidFill>
              </a:defRPr>
            </a:lvl1pPr>
          </a:lstStyle>
          <a:p>
            <a:pPr/>
            <a:r>
              <a:t>Title Text</a:t>
            </a:r>
          </a:p>
        </p:txBody>
      </p:sp>
      <p:sp>
        <p:nvSpPr>
          <p:cNvPr id="3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92" name="Title Text"/>
          <p:cNvSpPr txBox="1"/>
          <p:nvPr>
            <p:ph type="title"/>
          </p:nvPr>
        </p:nvSpPr>
        <p:spPr>
          <a:prstGeom prst="rect">
            <a:avLst/>
          </a:prstGeom>
        </p:spPr>
        <p:txBody>
          <a:bodyPr/>
          <a:lstStyle/>
          <a:p>
            <a:pPr/>
            <a:r>
              <a:t>Title Text</a:t>
            </a:r>
          </a:p>
        </p:txBody>
      </p:sp>
      <p:sp>
        <p:nvSpPr>
          <p:cNvPr id="3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01" name="Title Text"/>
          <p:cNvSpPr txBox="1"/>
          <p:nvPr>
            <p:ph type="title"/>
          </p:nvPr>
        </p:nvSpPr>
        <p:spPr>
          <a:prstGeom prst="rect">
            <a:avLst/>
          </a:prstGeom>
        </p:spPr>
        <p:txBody>
          <a:bodyPr/>
          <a:lstStyle/>
          <a:p>
            <a:pPr/>
            <a:r>
              <a:t>Title Text</a:t>
            </a:r>
          </a:p>
        </p:txBody>
      </p:sp>
      <p:sp>
        <p:nvSpPr>
          <p:cNvPr id="402" name="Body Level One…"/>
          <p:cNvSpPr txBox="1"/>
          <p:nvPr>
            <p:ph type="body" sz="half" idx="1"/>
          </p:nvPr>
        </p:nvSpPr>
        <p:spPr>
          <a:xfrm>
            <a:off x="415600" y="1958432"/>
            <a:ext cx="5333201" cy="4133202"/>
          </a:xfrm>
          <a:prstGeom prst="rect">
            <a:avLst/>
          </a:prstGeom>
        </p:spPr>
        <p:txBody>
          <a:bodyPr/>
          <a:lstStyle>
            <a:lvl1pPr indent="-423322">
              <a:buSzPts val="1900"/>
              <a:defRPr sz="1900"/>
            </a:lvl1pPr>
            <a:lvl2pPr marL="1295368" indent="-482588">
              <a:buSzPts val="1900"/>
              <a:defRPr sz="1900"/>
            </a:lvl2pPr>
            <a:lvl3pPr marL="1904952" indent="-482588">
              <a:buSzPts val="1900"/>
              <a:defRPr sz="1900"/>
            </a:lvl3pPr>
            <a:lvl4pPr marL="2514537" indent="-482587">
              <a:buSzPts val="1900"/>
              <a:defRPr sz="1900"/>
            </a:lvl4pPr>
            <a:lvl5pPr marL="3124122" indent="-482587">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403" name="Google Shape;96;p17"/>
          <p:cNvSpPr txBox="1"/>
          <p:nvPr>
            <p:ph type="body" sz="half" idx="21"/>
          </p:nvPr>
        </p:nvSpPr>
        <p:spPr>
          <a:xfrm>
            <a:off x="6443200" y="1958432"/>
            <a:ext cx="5333201" cy="4133201"/>
          </a:xfrm>
          <a:prstGeom prst="rect">
            <a:avLst/>
          </a:prstGeom>
        </p:spPr>
        <p:txBody>
          <a:bodyPr/>
          <a:lstStyle/>
          <a:p>
            <a:pPr indent="-423322">
              <a:buSzPts val="1900"/>
              <a:defRPr sz="1900"/>
            </a:pPr>
          </a:p>
        </p:txBody>
      </p:sp>
      <p:sp>
        <p:nvSpPr>
          <p:cNvPr id="4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44" name="Graphic 7"/>
          <p:cNvGrpSpPr/>
          <p:nvPr/>
        </p:nvGrpSpPr>
        <p:grpSpPr>
          <a:xfrm>
            <a:off x="11078622" y="458786"/>
            <a:ext cx="632991" cy="680887"/>
            <a:chOff x="0" y="0"/>
            <a:chExt cx="632989" cy="680886"/>
          </a:xfrm>
        </p:grpSpPr>
        <p:sp>
          <p:nvSpPr>
            <p:cNvPr id="40"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1"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2"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3"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45"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46"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47"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48"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49"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0"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1"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2"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411" name="Title Text"/>
          <p:cNvSpPr txBox="1"/>
          <p:nvPr>
            <p:ph type="title"/>
          </p:nvPr>
        </p:nvSpPr>
        <p:spPr>
          <a:prstGeom prst="rect">
            <a:avLst/>
          </a:prstGeom>
        </p:spPr>
        <p:txBody>
          <a:bodyPr/>
          <a:lstStyle/>
          <a:p>
            <a:pPr/>
            <a:r>
              <a:t>Title Text</a:t>
            </a:r>
          </a:p>
        </p:txBody>
      </p:sp>
      <p:sp>
        <p:nvSpPr>
          <p:cNvPr id="4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419" name="Google Shape;102;p19"/>
          <p:cNvSpPr/>
          <p:nvPr/>
        </p:nvSpPr>
        <p:spPr>
          <a:xfrm>
            <a:off x="558232" y="1943716"/>
            <a:ext cx="818801" cy="1"/>
          </a:xfrm>
          <a:prstGeom prst="line">
            <a:avLst/>
          </a:prstGeom>
          <a:ln w="19050">
            <a:solidFill>
              <a:srgbClr val="424242"/>
            </a:solidFill>
            <a:prstDash val="lgDash"/>
          </a:ln>
        </p:spPr>
        <p:txBody>
          <a:bodyPr lIns="45718" tIns="45718" rIns="45718" bIns="45718"/>
          <a:lstStyle/>
          <a:p>
            <a:pPr/>
          </a:p>
        </p:txBody>
      </p:sp>
      <p:sp>
        <p:nvSpPr>
          <p:cNvPr id="420" name="Title Text"/>
          <p:cNvSpPr txBox="1"/>
          <p:nvPr>
            <p:ph type="title"/>
          </p:nvPr>
        </p:nvSpPr>
        <p:spPr>
          <a:xfrm>
            <a:off x="415600" y="842400"/>
            <a:ext cx="3744001" cy="1007601"/>
          </a:xfrm>
          <a:prstGeom prst="rect">
            <a:avLst/>
          </a:prstGeom>
        </p:spPr>
        <p:txBody>
          <a:bodyPr/>
          <a:lstStyle>
            <a:lvl1pPr>
              <a:defRPr sz="3200"/>
            </a:lvl1pPr>
          </a:lstStyle>
          <a:p>
            <a:pPr/>
            <a:r>
              <a:t>Title Text</a:t>
            </a:r>
          </a:p>
        </p:txBody>
      </p:sp>
      <p:sp>
        <p:nvSpPr>
          <p:cNvPr id="421" name="Body Level One…"/>
          <p:cNvSpPr txBox="1"/>
          <p:nvPr>
            <p:ph type="body" sz="quarter" idx="1"/>
          </p:nvPr>
        </p:nvSpPr>
        <p:spPr>
          <a:xfrm>
            <a:off x="415600" y="2157604"/>
            <a:ext cx="3744001" cy="3934402"/>
          </a:xfrm>
          <a:prstGeom prst="rect">
            <a:avLst/>
          </a:prstGeom>
        </p:spPr>
        <p:txBody>
          <a:bodyPr/>
          <a:lstStyle>
            <a:lvl1pPr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313331"/>
        </a:solidFill>
      </p:bgPr>
    </p:bg>
    <p:spTree>
      <p:nvGrpSpPr>
        <p:cNvPr id="1" name=""/>
        <p:cNvGrpSpPr/>
        <p:nvPr/>
      </p:nvGrpSpPr>
      <p:grpSpPr>
        <a:xfrm>
          <a:off x="0" y="0"/>
          <a:ext cx="0" cy="0"/>
          <a:chOff x="0" y="0"/>
          <a:chExt cx="0" cy="0"/>
        </a:xfrm>
      </p:grpSpPr>
      <p:sp>
        <p:nvSpPr>
          <p:cNvPr id="429" name="Title Text"/>
          <p:cNvSpPr txBox="1"/>
          <p:nvPr>
            <p:ph type="title"/>
          </p:nvPr>
        </p:nvSpPr>
        <p:spPr>
          <a:xfrm>
            <a:off x="653666" y="705199"/>
            <a:ext cx="7570801" cy="5447602"/>
          </a:xfrm>
          <a:prstGeom prst="rect">
            <a:avLst/>
          </a:prstGeom>
        </p:spPr>
        <p:txBody>
          <a:bodyPr anchor="ctr"/>
          <a:lstStyle>
            <a:lvl1pPr>
              <a:defRPr sz="7200">
                <a:solidFill>
                  <a:srgbClr val="FFFFFF"/>
                </a:solidFill>
              </a:defRPr>
            </a:lvl1pPr>
          </a:lstStyle>
          <a:p>
            <a:pPr/>
            <a:r>
              <a:t>Title Text</a:t>
            </a:r>
          </a:p>
        </p:txBody>
      </p:sp>
      <p:sp>
        <p:nvSpPr>
          <p:cNvPr id="43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313331"/>
        </a:solidFill>
      </p:bgPr>
    </p:bg>
    <p:spTree>
      <p:nvGrpSpPr>
        <p:cNvPr id="1" name=""/>
        <p:cNvGrpSpPr/>
        <p:nvPr/>
      </p:nvGrpSpPr>
      <p:grpSpPr>
        <a:xfrm>
          <a:off x="0" y="0"/>
          <a:ext cx="0" cy="0"/>
          <a:chOff x="0" y="0"/>
          <a:chExt cx="0" cy="0"/>
        </a:xfrm>
      </p:grpSpPr>
      <p:sp>
        <p:nvSpPr>
          <p:cNvPr id="437" name="Google Shape;110;p21"/>
          <p:cNvSpPr/>
          <p:nvPr/>
        </p:nvSpPr>
        <p:spPr>
          <a:xfrm>
            <a:off x="6096000" y="233"/>
            <a:ext cx="6096000" cy="6858001"/>
          </a:xfrm>
          <a:prstGeom prst="rect">
            <a:avLst/>
          </a:prstGeom>
          <a:solidFill>
            <a:srgbClr val="FFFFFF"/>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438" name="Google Shape;111;p21"/>
          <p:cNvSpPr/>
          <p:nvPr/>
        </p:nvSpPr>
        <p:spPr>
          <a:xfrm>
            <a:off x="6706233" y="5994000"/>
            <a:ext cx="769601" cy="1"/>
          </a:xfrm>
          <a:prstGeom prst="line">
            <a:avLst/>
          </a:prstGeom>
          <a:ln w="19050">
            <a:solidFill>
              <a:srgbClr val="E91D63"/>
            </a:solidFill>
            <a:prstDash val="lgDash"/>
          </a:ln>
        </p:spPr>
        <p:txBody>
          <a:bodyPr lIns="45718" tIns="45718" rIns="45718" bIns="45718"/>
          <a:lstStyle/>
          <a:p>
            <a:pPr/>
          </a:p>
        </p:txBody>
      </p:sp>
      <p:sp>
        <p:nvSpPr>
          <p:cNvPr id="439" name="Title Text"/>
          <p:cNvSpPr txBox="1"/>
          <p:nvPr>
            <p:ph type="title"/>
          </p:nvPr>
        </p:nvSpPr>
        <p:spPr>
          <a:xfrm>
            <a:off x="354000" y="1438333"/>
            <a:ext cx="5393600" cy="2385600"/>
          </a:xfrm>
          <a:prstGeom prst="rect">
            <a:avLst/>
          </a:prstGeom>
        </p:spPr>
        <p:txBody>
          <a:bodyPr/>
          <a:lstStyle>
            <a:lvl1pPr algn="ctr">
              <a:defRPr sz="6100">
                <a:solidFill>
                  <a:srgbClr val="FFFFFF"/>
                </a:solidFill>
              </a:defRPr>
            </a:lvl1pPr>
          </a:lstStyle>
          <a:p>
            <a:pPr/>
            <a:r>
              <a:t>Title Text</a:t>
            </a:r>
          </a:p>
        </p:txBody>
      </p:sp>
      <p:sp>
        <p:nvSpPr>
          <p:cNvPr id="440" name="Body Level One…"/>
          <p:cNvSpPr txBox="1"/>
          <p:nvPr>
            <p:ph type="body" sz="quarter" idx="1"/>
          </p:nvPr>
        </p:nvSpPr>
        <p:spPr>
          <a:xfrm>
            <a:off x="354000" y="3895201"/>
            <a:ext cx="5393600" cy="1794000"/>
          </a:xfrm>
          <a:prstGeom prst="rect">
            <a:avLst/>
          </a:prstGeom>
        </p:spPr>
        <p:txBody>
          <a:bodyPr/>
          <a:lstStyle>
            <a:lvl1pPr marL="342900" indent="-228600" algn="ctr">
              <a:lnSpc>
                <a:spcPct val="100000"/>
              </a:lnSpc>
              <a:buClrTx/>
              <a:buSzTx/>
              <a:buFontTx/>
              <a:buNone/>
              <a:defRPr sz="2500">
                <a:solidFill>
                  <a:srgbClr val="FFFFFF"/>
                </a:solidFill>
              </a:defRPr>
            </a:lvl1pPr>
            <a:lvl2pPr marL="342900" indent="254000" algn="ctr">
              <a:lnSpc>
                <a:spcPct val="100000"/>
              </a:lnSpc>
              <a:buClrTx/>
              <a:buSzTx/>
              <a:buFontTx/>
              <a:buNone/>
              <a:defRPr sz="2500">
                <a:solidFill>
                  <a:srgbClr val="FFFFFF"/>
                </a:solidFill>
              </a:defRPr>
            </a:lvl2pPr>
            <a:lvl3pPr marL="342900" indent="711200" algn="ctr">
              <a:lnSpc>
                <a:spcPct val="100000"/>
              </a:lnSpc>
              <a:buClrTx/>
              <a:buSzTx/>
              <a:buFontTx/>
              <a:buNone/>
              <a:defRPr sz="2500">
                <a:solidFill>
                  <a:srgbClr val="FFFFFF"/>
                </a:solidFill>
              </a:defRPr>
            </a:lvl3pPr>
            <a:lvl4pPr marL="342900" indent="1168400" algn="ctr">
              <a:lnSpc>
                <a:spcPct val="100000"/>
              </a:lnSpc>
              <a:buClrTx/>
              <a:buSzTx/>
              <a:buFontTx/>
              <a:buNone/>
              <a:defRPr sz="2500">
                <a:solidFill>
                  <a:srgbClr val="FFFFFF"/>
                </a:solidFill>
              </a:defRPr>
            </a:lvl4pPr>
            <a:lvl5pPr marL="342900" indent="1625600" algn="ctr">
              <a:lnSpc>
                <a:spcPct val="100000"/>
              </a:lnSpc>
              <a:buClrTx/>
              <a:buSzTx/>
              <a:buFontTx/>
              <a:buNone/>
              <a:defRPr sz="2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41" name="Google Shape;114;p21"/>
          <p:cNvSpPr txBox="1"/>
          <p:nvPr>
            <p:ph type="body" sz="half" idx="21"/>
          </p:nvPr>
        </p:nvSpPr>
        <p:spPr>
          <a:xfrm>
            <a:off x="6586000" y="965599"/>
            <a:ext cx="5116001" cy="4926801"/>
          </a:xfrm>
          <a:prstGeom prst="rect">
            <a:avLst/>
          </a:prstGeom>
        </p:spPr>
        <p:txBody>
          <a:bodyPr anchor="ctr"/>
          <a:lstStyle/>
          <a:p>
            <a:pPr/>
          </a:p>
        </p:txBody>
      </p:sp>
      <p:sp>
        <p:nvSpPr>
          <p:cNvPr id="4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449" name="Body Level One…"/>
          <p:cNvSpPr txBox="1"/>
          <p:nvPr>
            <p:ph type="body" sz="quarter" idx="1"/>
          </p:nvPr>
        </p:nvSpPr>
        <p:spPr>
          <a:xfrm>
            <a:off x="415600" y="5640766"/>
            <a:ext cx="7998401" cy="806801"/>
          </a:xfrm>
          <a:prstGeom prst="rect">
            <a:avLst/>
          </a:prstGeom>
        </p:spPr>
        <p:txBody>
          <a:bodyPr anchor="ctr"/>
          <a:lstStyle>
            <a:lvl1pPr marL="304792" indent="0">
              <a:lnSpc>
                <a:spcPct val="100000"/>
              </a:lnSpc>
              <a:buClrTx/>
              <a:buSzTx/>
              <a:buFontTx/>
              <a:buNone/>
              <a:defRPr b="1" sz="2800">
                <a:latin typeface="Arial"/>
                <a:ea typeface="Arial"/>
                <a:cs typeface="Arial"/>
                <a:sym typeface="Arial"/>
              </a:defRPr>
            </a:lvl1pPr>
            <a:lvl2pPr marL="1064794" indent="-467894">
              <a:lnSpc>
                <a:spcPct val="100000"/>
              </a:lnSpc>
              <a:buClrTx/>
              <a:buSzPts val="2800"/>
              <a:buFontTx/>
              <a:defRPr b="1" sz="2800">
                <a:latin typeface="Arial"/>
                <a:ea typeface="Arial"/>
                <a:cs typeface="Arial"/>
                <a:sym typeface="Arial"/>
              </a:defRPr>
            </a:lvl2pPr>
            <a:lvl3pPr marL="1521994" indent="-467894">
              <a:lnSpc>
                <a:spcPct val="100000"/>
              </a:lnSpc>
              <a:buClrTx/>
              <a:buSzPts val="2800"/>
              <a:buFontTx/>
              <a:defRPr b="1" sz="2800">
                <a:latin typeface="Arial"/>
                <a:ea typeface="Arial"/>
                <a:cs typeface="Arial"/>
                <a:sym typeface="Arial"/>
              </a:defRPr>
            </a:lvl3pPr>
            <a:lvl4pPr marL="1979194" indent="-467894">
              <a:lnSpc>
                <a:spcPct val="100000"/>
              </a:lnSpc>
              <a:buClrTx/>
              <a:buSzPts val="2800"/>
              <a:buFontTx/>
              <a:defRPr b="1" sz="2800">
                <a:latin typeface="Arial"/>
                <a:ea typeface="Arial"/>
                <a:cs typeface="Arial"/>
                <a:sym typeface="Arial"/>
              </a:defRPr>
            </a:lvl4pPr>
            <a:lvl5pPr marL="2436394" indent="-467894">
              <a:lnSpc>
                <a:spcPct val="100000"/>
              </a:lnSpc>
              <a:buClrTx/>
              <a:buSzPts val="2800"/>
              <a:buFontTx/>
              <a:defRPr b="1"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457" name="Google Shape;120;p23"/>
          <p:cNvSpPr/>
          <p:nvPr/>
        </p:nvSpPr>
        <p:spPr>
          <a:xfrm>
            <a:off x="551032" y="3984366"/>
            <a:ext cx="1214001" cy="1"/>
          </a:xfrm>
          <a:prstGeom prst="line">
            <a:avLst/>
          </a:prstGeom>
          <a:ln w="28575">
            <a:solidFill>
              <a:srgbClr val="E91D63"/>
            </a:solidFill>
            <a:prstDash val="lgDash"/>
          </a:ln>
        </p:spPr>
        <p:txBody>
          <a:bodyPr lIns="45718" tIns="45718" rIns="45718" bIns="45718"/>
          <a:lstStyle/>
          <a:p>
            <a:pPr/>
          </a:p>
        </p:txBody>
      </p:sp>
      <p:sp>
        <p:nvSpPr>
          <p:cNvPr id="458" name="xx%"/>
          <p:cNvSpPr txBox="1"/>
          <p:nvPr>
            <p:ph type="title" hasCustomPrompt="1"/>
          </p:nvPr>
        </p:nvSpPr>
        <p:spPr>
          <a:xfrm>
            <a:off x="415600" y="1474833"/>
            <a:ext cx="11360801" cy="2618001"/>
          </a:xfrm>
          <a:prstGeom prst="rect">
            <a:avLst/>
          </a:prstGeom>
        </p:spPr>
        <p:txBody>
          <a:bodyPr/>
          <a:lstStyle>
            <a:lvl1pPr>
              <a:defRPr sz="16000"/>
            </a:lvl1pPr>
          </a:lstStyle>
          <a:p>
            <a:pPr/>
            <a:r>
              <a:t>xx%</a:t>
            </a:r>
          </a:p>
        </p:txBody>
      </p:sp>
      <p:sp>
        <p:nvSpPr>
          <p:cNvPr id="459" name="Body Level One…"/>
          <p:cNvSpPr txBox="1"/>
          <p:nvPr>
            <p:ph type="body" sz="half" idx="1"/>
          </p:nvPr>
        </p:nvSpPr>
        <p:spPr>
          <a:xfrm>
            <a:off x="415600" y="4202967"/>
            <a:ext cx="11360801" cy="17344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4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64" name="Graphic 7"/>
          <p:cNvGrpSpPr/>
          <p:nvPr/>
        </p:nvGrpSpPr>
        <p:grpSpPr>
          <a:xfrm>
            <a:off x="11078622" y="458786"/>
            <a:ext cx="632991" cy="680887"/>
            <a:chOff x="0" y="0"/>
            <a:chExt cx="632989" cy="680886"/>
          </a:xfrm>
        </p:grpSpPr>
        <p:sp>
          <p:nvSpPr>
            <p:cNvPr id="60"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1"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2"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3"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65"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66"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7"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68"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69"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80" name="Graphic 7"/>
          <p:cNvGrpSpPr/>
          <p:nvPr/>
        </p:nvGrpSpPr>
        <p:grpSpPr>
          <a:xfrm>
            <a:off x="11078622" y="458786"/>
            <a:ext cx="632991" cy="680887"/>
            <a:chOff x="0" y="0"/>
            <a:chExt cx="632989" cy="680886"/>
          </a:xfrm>
        </p:grpSpPr>
        <p:sp>
          <p:nvSpPr>
            <p:cNvPr id="7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81"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82"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83"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84"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85"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86"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87"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88"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89"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0"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1"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2"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3"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4"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5"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6"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7"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8"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105"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10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111" name="Graphic 7"/>
          <p:cNvGrpSpPr/>
          <p:nvPr/>
        </p:nvGrpSpPr>
        <p:grpSpPr>
          <a:xfrm>
            <a:off x="11078622" y="458786"/>
            <a:ext cx="632991" cy="680887"/>
            <a:chOff x="0" y="0"/>
            <a:chExt cx="632989" cy="680886"/>
          </a:xfrm>
        </p:grpSpPr>
        <p:sp>
          <p:nvSpPr>
            <p:cNvPr id="107"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08"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09"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10"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12"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3"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4"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5"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116"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17"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124"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125"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126"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27"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128"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29"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140" name="Graphic 7"/>
          <p:cNvGrpSpPr/>
          <p:nvPr/>
        </p:nvGrpSpPr>
        <p:grpSpPr>
          <a:xfrm>
            <a:off x="11078622" y="458786"/>
            <a:ext cx="632991" cy="680887"/>
            <a:chOff x="0" y="0"/>
            <a:chExt cx="632989" cy="680886"/>
          </a:xfrm>
        </p:grpSpPr>
        <p:sp>
          <p:nvSpPr>
            <p:cNvPr id="13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41"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142"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43"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44"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145"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156" name="Graphic 7"/>
          <p:cNvGrpSpPr/>
          <p:nvPr/>
        </p:nvGrpSpPr>
        <p:grpSpPr>
          <a:xfrm>
            <a:off x="11078622" y="458786"/>
            <a:ext cx="632991" cy="680887"/>
            <a:chOff x="0" y="0"/>
            <a:chExt cx="632989" cy="680886"/>
          </a:xfrm>
        </p:grpSpPr>
        <p:sp>
          <p:nvSpPr>
            <p:cNvPr id="15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57"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58"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59"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0"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1"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2"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3"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4"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5"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0;p4"/>
          <p:cNvSpPr/>
          <p:nvPr/>
        </p:nvSpPr>
        <p:spPr>
          <a:xfrm>
            <a:off x="572266" y="1700769"/>
            <a:ext cx="818802" cy="1"/>
          </a:xfrm>
          <a:prstGeom prst="line">
            <a:avLst/>
          </a:prstGeom>
          <a:ln w="19050">
            <a:solidFill>
              <a:srgbClr val="424242"/>
            </a:solidFill>
            <a:prstDash val="lgDash"/>
          </a:ln>
        </p:spPr>
        <p:txBody>
          <a:bodyPr lIns="45718" tIns="45718" rIns="45718" bIns="45718"/>
          <a:lstStyle/>
          <a:p>
            <a:pPr/>
          </a:p>
        </p:txBody>
      </p:sp>
      <p:sp>
        <p:nvSpPr>
          <p:cNvPr id="3" name="Title Text"/>
          <p:cNvSpPr txBox="1"/>
          <p:nvPr>
            <p:ph type="title"/>
          </p:nvPr>
        </p:nvSpPr>
        <p:spPr>
          <a:xfrm>
            <a:off x="415600" y="496667"/>
            <a:ext cx="11360801" cy="978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4" name="Body Level One…"/>
          <p:cNvSpPr txBox="1"/>
          <p:nvPr>
            <p:ph type="body" idx="1"/>
          </p:nvPr>
        </p:nvSpPr>
        <p:spPr>
          <a:xfrm>
            <a:off x="415600" y="1958432"/>
            <a:ext cx="11360801" cy="41332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649019" y="6286997"/>
            <a:ext cx="379193" cy="386051"/>
          </a:xfrm>
          <a:prstGeom prst="rect">
            <a:avLst/>
          </a:prstGeom>
          <a:ln w="12700">
            <a:miter lim="400000"/>
          </a:ln>
        </p:spPr>
        <p:txBody>
          <a:bodyPr wrap="none" lIns="91424" tIns="91424" rIns="91424" bIns="91424" anchor="ctr">
            <a:spAutoFit/>
          </a:bodyPr>
          <a:lstStyle>
            <a:lvl1pPr algn="r">
              <a:defRPr sz="1300">
                <a:solidFill>
                  <a:srgbClr val="424242"/>
                </a:solidFill>
                <a:latin typeface="Source Code Pro"/>
                <a:ea typeface="Source Code Pro"/>
                <a:cs typeface="Source Code Pro"/>
                <a:sym typeface="Source Code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9pPr>
    </p:titleStyle>
    <p:bodyStyle>
      <a:lvl1pPr marL="609584" marR="0" indent="-457189"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1pPr>
      <a:lvl2pPr marL="1196889"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2pPr>
      <a:lvl3pPr marL="180647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3pPr>
      <a:lvl4pPr marL="241605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4pPr>
      <a:lvl5pPr marL="302564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5pPr>
      <a:lvl6pPr marL="363522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6pPr>
      <a:lvl7pPr marL="4244812"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7pPr>
      <a:lvl8pPr marL="4854397"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8pPr>
      <a:lvl9pPr marL="546398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1pPr>
      <a:lvl2pPr marL="0" marR="0" indent="457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2pPr>
      <a:lvl3pPr marL="0" marR="0" indent="914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3pPr>
      <a:lvl4pPr marL="0" marR="0" indent="1371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4pPr>
      <a:lvl5pPr marL="0" marR="0" indent="18288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5pPr>
      <a:lvl6pPr marL="0" marR="0" indent="22860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6pPr>
      <a:lvl7pPr marL="0" marR="0" indent="2743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7pPr>
      <a:lvl8pPr marL="0" marR="0" indent="3200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8pPr>
      <a:lvl9pPr marL="0" marR="0" indent="3657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w3schools.com/css/css_boxmodel.as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 Id="rId3"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 Id="rId3"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itle 1"/>
          <p:cNvSpPr txBox="1"/>
          <p:nvPr>
            <p:ph type="ctrTitle"/>
          </p:nvPr>
        </p:nvSpPr>
        <p:spPr>
          <a:xfrm>
            <a:off x="3273287" y="2618264"/>
            <a:ext cx="7050155" cy="2387602"/>
          </a:xfrm>
          <a:prstGeom prst="rect">
            <a:avLst/>
          </a:prstGeom>
        </p:spPr>
        <p:txBody>
          <a:bodyPr/>
          <a:lstStyle>
            <a:lvl1pPr>
              <a:defRPr sz="4800"/>
            </a:lvl1pPr>
          </a:lstStyle>
          <a:p>
            <a:pPr/>
            <a:r>
              <a:t>Box modelis</a:t>
            </a:r>
          </a:p>
        </p:txBody>
      </p:sp>
      <p:sp>
        <p:nvSpPr>
          <p:cNvPr id="477"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Pavel Sucharev</a:t>
            </a:r>
          </a:p>
        </p:txBody>
      </p:sp>
      <p:sp>
        <p:nvSpPr>
          <p:cNvPr id="478" name="Google Shape;102;p1"/>
          <p:cNvSpPr txBox="1"/>
          <p:nvPr/>
        </p:nvSpPr>
        <p:spPr>
          <a:xfrm>
            <a:off x="495617" y="5930346"/>
            <a:ext cx="2267488"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600">
                <a:latin typeface="Arial"/>
                <a:ea typeface="Arial"/>
                <a:cs typeface="Arial"/>
                <a:sym typeface="Arial"/>
              </a:defRPr>
            </a:lvl1pPr>
          </a:lstStyle>
          <a:p>
            <a:pPr/>
            <a:r>
              <a:t>2022</a:t>
            </a:r>
          </a:p>
        </p:txBody>
      </p:sp>
      <p:grpSp>
        <p:nvGrpSpPr>
          <p:cNvPr id="481" name="Google Shape;104;p1"/>
          <p:cNvGrpSpPr/>
          <p:nvPr/>
        </p:nvGrpSpPr>
        <p:grpSpPr>
          <a:xfrm>
            <a:off x="9866239" y="2618264"/>
            <a:ext cx="1835222" cy="464234"/>
            <a:chOff x="0" y="0"/>
            <a:chExt cx="1835220" cy="464233"/>
          </a:xfrm>
        </p:grpSpPr>
        <p:sp>
          <p:nvSpPr>
            <p:cNvPr id="479" name="Rounded Rectangle"/>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sz="1400"/>
              </a:pPr>
            </a:p>
          </p:txBody>
        </p:sp>
        <p:sp>
          <p:nvSpPr>
            <p:cNvPr id="480" name="1 LYGIS"/>
            <p:cNvSpPr txBox="1"/>
            <p:nvPr/>
          </p:nvSpPr>
          <p:spPr>
            <a:xfrm>
              <a:off x="113710" y="81839"/>
              <a:ext cx="1607800" cy="300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600">
                  <a:solidFill>
                    <a:srgbClr val="F0F1F6"/>
                  </a:solidFill>
                </a:defRPr>
              </a:lvl1pPr>
            </a:lstStyle>
            <a:p>
              <a:pPr/>
              <a:r>
                <a:t>1 LYGIS</a:t>
              </a:r>
            </a:p>
          </p:txBody>
        </p:sp>
      </p:grpSp>
      <p:pic>
        <p:nvPicPr>
          <p:cNvPr id="482" name="Picture 8" descr="Picture 8"/>
          <p:cNvPicPr>
            <a:picLocks noChangeAspect="1"/>
          </p:cNvPicPr>
          <p:nvPr>
            <p:ph type="pic" idx="22"/>
          </p:nvPr>
        </p:nvPicPr>
        <p:blipFill>
          <a:blip r:embed="rId2">
            <a:extLst/>
          </a:blip>
          <a:stretch>
            <a:fillRect/>
          </a:stretch>
        </p:blipFill>
        <p:spPr>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sp>
        <p:nvSpPr>
          <p:cNvPr id="520" name="Text Placeholder 1"/>
          <p:cNvSpPr txBox="1"/>
          <p:nvPr>
            <p:ph type="body" sz="quarter" idx="1"/>
          </p:nvPr>
        </p:nvSpPr>
        <p:spPr>
          <a:xfrm>
            <a:off x="480389" y="460649"/>
            <a:ext cx="5615613" cy="453750"/>
          </a:xfrm>
          <a:prstGeom prst="rect">
            <a:avLst/>
          </a:prstGeom>
        </p:spPr>
        <p:txBody>
          <a:bodyPr/>
          <a:lstStyle/>
          <a:p>
            <a:pPr/>
            <a:r>
              <a:t>Box modelis</a:t>
            </a:r>
          </a:p>
        </p:txBody>
      </p:sp>
      <p:pic>
        <p:nvPicPr>
          <p:cNvPr id="521" name="Picture 9" descr="Picture 9"/>
          <p:cNvPicPr>
            <a:picLocks noChangeAspect="1"/>
          </p:cNvPicPr>
          <p:nvPr/>
        </p:nvPicPr>
        <p:blipFill>
          <a:blip r:embed="rId2">
            <a:extLst/>
          </a:blip>
          <a:stretch>
            <a:fillRect/>
          </a:stretch>
        </p:blipFill>
        <p:spPr>
          <a:xfrm>
            <a:off x="3019425" y="3207160"/>
            <a:ext cx="6143625" cy="231058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Bloko centravimas</a:t>
            </a:r>
          </a:p>
        </p:txBody>
      </p:sp>
      <p:sp>
        <p:nvSpPr>
          <p:cNvPr id="524"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Box modelis</a:t>
            </a:r>
          </a:p>
        </p:txBody>
      </p:sp>
      <p:sp>
        <p:nvSpPr>
          <p:cNvPr id="525"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285750" indent="-285750">
              <a:lnSpc>
                <a:spcPct val="150000"/>
              </a:lnSpc>
              <a:buClr>
                <a:srgbClr val="000000"/>
              </a:buClr>
              <a:buSzPts val="1400"/>
              <a:buFont typeface="Arial"/>
              <a:buChar char="−"/>
              <a:defRPr sz="1400">
                <a:solidFill>
                  <a:srgbClr val="000000"/>
                </a:solidFill>
                <a:latin typeface="Arial"/>
                <a:ea typeface="Arial"/>
                <a:cs typeface="Arial"/>
                <a:sym typeface="Arial"/>
              </a:defRPr>
            </a:pPr>
            <a:r>
              <a:t>Nurodome bloko plotį su </a:t>
            </a:r>
            <a:r>
              <a:rPr b="1" i="1"/>
              <a:t>width</a:t>
            </a:r>
            <a:r>
              <a:t>;</a:t>
            </a:r>
          </a:p>
          <a:p>
            <a:pPr marL="285750" indent="-285750">
              <a:lnSpc>
                <a:spcPct val="150000"/>
              </a:lnSpc>
              <a:buClr>
                <a:srgbClr val="000000"/>
              </a:buClr>
              <a:buSzPts val="1400"/>
              <a:buFont typeface="Arial"/>
              <a:buChar char="−"/>
              <a:defRPr sz="1400">
                <a:solidFill>
                  <a:srgbClr val="000000"/>
                </a:solidFill>
                <a:latin typeface="Arial"/>
                <a:ea typeface="Arial"/>
                <a:cs typeface="Arial"/>
                <a:sym typeface="Arial"/>
              </a:defRPr>
            </a:pPr>
            <a:r>
              <a:t>Nustatome kairę ir dešinę su </a:t>
            </a:r>
            <a:r>
              <a:rPr b="1" i="1"/>
              <a:t>margin: 0 auto</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Margin ypatybės</a:t>
            </a:r>
          </a:p>
        </p:txBody>
      </p:sp>
      <p:sp>
        <p:nvSpPr>
          <p:cNvPr id="528"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Box modelis</a:t>
            </a:r>
          </a:p>
        </p:txBody>
      </p:sp>
      <p:sp>
        <p:nvSpPr>
          <p:cNvPr id="529"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342900" indent="-342900">
              <a:lnSpc>
                <a:spcPct val="150000"/>
              </a:lnSpc>
              <a:buClr>
                <a:srgbClr val="000000"/>
              </a:buClr>
              <a:buSzPts val="1400"/>
              <a:buFontTx/>
              <a:buAutoNum type="arabicPeriod" startAt="1"/>
              <a:defRPr sz="1400">
                <a:solidFill>
                  <a:srgbClr val="000000"/>
                </a:solidFill>
                <a:latin typeface="Arial"/>
                <a:ea typeface="Arial"/>
                <a:cs typeface="Arial"/>
                <a:sym typeface="Arial"/>
              </a:defRPr>
            </a:pPr>
            <a:r>
              <a:t>Paraštės (angl. </a:t>
            </a:r>
            <a:r>
              <a:rPr i="1"/>
              <a:t>margin</a:t>
            </a:r>
            <a:r>
              <a:t>) visada permatomos.</a:t>
            </a:r>
          </a:p>
          <a:p>
            <a:pPr marL="342900" indent="-342900">
              <a:lnSpc>
                <a:spcPct val="150000"/>
              </a:lnSpc>
              <a:buClr>
                <a:srgbClr val="000000"/>
              </a:buClr>
              <a:buSzPts val="1400"/>
              <a:buFontTx/>
              <a:buAutoNum type="arabicPeriod" startAt="1"/>
              <a:defRPr sz="1400">
                <a:solidFill>
                  <a:srgbClr val="000000"/>
                </a:solidFill>
                <a:latin typeface="Arial"/>
                <a:ea typeface="Arial"/>
                <a:cs typeface="Arial"/>
                <a:sym typeface="Arial"/>
              </a:defRPr>
            </a:pPr>
            <a:r>
              <a:t>Fono spalva/paveikslėlis pritaikomas turiniui ir </a:t>
            </a:r>
            <a:r>
              <a:rPr b="1" i="1"/>
              <a:t>padding </a:t>
            </a:r>
            <a:r>
              <a:t>sričiai.</a:t>
            </a:r>
          </a:p>
          <a:p>
            <a:pPr marL="342900" indent="-342900">
              <a:lnSpc>
                <a:spcPct val="150000"/>
              </a:lnSpc>
              <a:buClr>
                <a:srgbClr val="000000"/>
              </a:buClr>
              <a:buSzPts val="1400"/>
              <a:buFontTx/>
              <a:buAutoNum type="arabicPeriod" startAt="1"/>
              <a:defRPr sz="1400">
                <a:solidFill>
                  <a:srgbClr val="000000"/>
                </a:solidFill>
                <a:latin typeface="Arial"/>
                <a:ea typeface="Arial"/>
                <a:cs typeface="Arial"/>
                <a:sym typeface="Arial"/>
              </a:defRPr>
            </a:pPr>
            <a:r>
              <a:t>Šalia esančių elementų viršutinės ir apatinės paraštės yra sujungiamos.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Margin collapse: one after another</a:t>
            </a:r>
          </a:p>
        </p:txBody>
      </p:sp>
      <p:sp>
        <p:nvSpPr>
          <p:cNvPr id="532"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Box modelis</a:t>
            </a:r>
          </a:p>
        </p:txBody>
      </p:sp>
      <p:pic>
        <p:nvPicPr>
          <p:cNvPr id="533" name="Picture 4" descr="Picture 4"/>
          <p:cNvPicPr>
            <a:picLocks noChangeAspect="1"/>
          </p:cNvPicPr>
          <p:nvPr/>
        </p:nvPicPr>
        <p:blipFill>
          <a:blip r:embed="rId2">
            <a:extLst/>
          </a:blip>
          <a:stretch>
            <a:fillRect/>
          </a:stretch>
        </p:blipFill>
        <p:spPr>
          <a:xfrm>
            <a:off x="1162050" y="2353142"/>
            <a:ext cx="6057900" cy="391383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Margin collapse: contained elements</a:t>
            </a:r>
          </a:p>
        </p:txBody>
      </p:sp>
      <p:sp>
        <p:nvSpPr>
          <p:cNvPr id="536"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Box modelis</a:t>
            </a:r>
          </a:p>
        </p:txBody>
      </p:sp>
      <p:pic>
        <p:nvPicPr>
          <p:cNvPr id="537" name="Picture 2" descr="Picture 2"/>
          <p:cNvPicPr>
            <a:picLocks noChangeAspect="1"/>
          </p:cNvPicPr>
          <p:nvPr/>
        </p:nvPicPr>
        <p:blipFill>
          <a:blip r:embed="rId2">
            <a:extLst/>
          </a:blip>
          <a:stretch>
            <a:fillRect/>
          </a:stretch>
        </p:blipFill>
        <p:spPr>
          <a:xfrm>
            <a:off x="809625" y="2344909"/>
            <a:ext cx="7991475" cy="376838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39" name="Google Shape;225;p41"/>
          <p:cNvSpPr txBox="1"/>
          <p:nvPr>
            <p:ph type="title" idx="4294967295"/>
          </p:nvPr>
        </p:nvSpPr>
        <p:spPr>
          <a:xfrm>
            <a:off x="574399" y="2741399"/>
            <a:ext cx="11043202" cy="1375201"/>
          </a:xfrm>
          <a:prstGeom prst="rect">
            <a:avLst/>
          </a:prstGeom>
        </p:spPr>
        <p:txBody>
          <a:bodyPr lIns="121899" tIns="121899" rIns="121899" bIns="121899"/>
          <a:lstStyle>
            <a:lvl1pPr algn="ctr" defTabSz="850391">
              <a:spcBef>
                <a:spcPts val="700"/>
              </a:spcBef>
              <a:defRPr sz="7440">
                <a:solidFill>
                  <a:srgbClr val="FFFFFF"/>
                </a:solidFill>
                <a:latin typeface="Consolas"/>
                <a:ea typeface="Consolas"/>
                <a:cs typeface="Consolas"/>
                <a:sym typeface="Consolas"/>
              </a:defRPr>
            </a:lvl1pPr>
          </a:lstStyle>
          <a:p>
            <a:pPr/>
            <a:r>
              <a:t>&lt;Questions?&gt;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Content Placeholder 1"/>
          <p:cNvSpPr txBox="1"/>
          <p:nvPr>
            <p:ph type="body" sz="quarter" idx="1"/>
          </p:nvPr>
        </p:nvSpPr>
        <p:spPr>
          <a:xfrm>
            <a:off x="480389" y="460649"/>
            <a:ext cx="5615613" cy="453750"/>
          </a:xfrm>
          <a:prstGeom prst="rect">
            <a:avLst/>
          </a:prstGeom>
        </p:spPr>
        <p:txBody>
          <a:bodyPr/>
          <a:lstStyle>
            <a:lvl1pPr>
              <a:defRPr sz="1400"/>
            </a:lvl1pPr>
          </a:lstStyle>
          <a:p>
            <a:pPr/>
            <a:r>
              <a:t>Box modelis</a:t>
            </a:r>
          </a:p>
        </p:txBody>
      </p:sp>
      <p:sp>
        <p:nvSpPr>
          <p:cNvPr id="542" name="Title 4"/>
          <p:cNvSpPr txBox="1"/>
          <p:nvPr>
            <p:ph type="title"/>
          </p:nvPr>
        </p:nvSpPr>
        <p:spPr>
          <a:xfrm>
            <a:off x="480390" y="5032099"/>
            <a:ext cx="2343494" cy="1365253"/>
          </a:xfrm>
          <a:prstGeom prst="rect">
            <a:avLst/>
          </a:prstGeom>
        </p:spPr>
        <p:txBody>
          <a:bodyPr/>
          <a:lstStyle/>
          <a:p>
            <a:pPr/>
            <a:r>
              <a:t>Naudinga informacija</a:t>
            </a:r>
          </a:p>
        </p:txBody>
      </p:sp>
      <p:sp>
        <p:nvSpPr>
          <p:cNvPr id="543" name="CSS Box Model"/>
          <p:cNvSpPr txBox="1"/>
          <p:nvPr/>
        </p:nvSpPr>
        <p:spPr>
          <a:xfrm>
            <a:off x="451801" y="2431035"/>
            <a:ext cx="1481208"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CSS Box Model</a:t>
            </a:r>
          </a:p>
        </p:txBody>
      </p:sp>
      <p:sp>
        <p:nvSpPr>
          <p:cNvPr id="544" name="https://www.w3schools.com/css/css_boxmodel.asp"/>
          <p:cNvSpPr txBox="1"/>
          <p:nvPr/>
        </p:nvSpPr>
        <p:spPr>
          <a:xfrm>
            <a:off x="4265080" y="2431035"/>
            <a:ext cx="4904293"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2" invalidUrl="" action="" tgtFrame="" tooltip="" history="1" highlightClick="0" endSnd="0"/>
              </a:rPr>
              <a:t>https://www.w3schools.com/css/css_boxmodel.asp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Content Placeholder 1"/>
          <p:cNvSpPr txBox="1"/>
          <p:nvPr>
            <p:ph type="body" sz="quarter" idx="1"/>
          </p:nvPr>
        </p:nvSpPr>
        <p:spPr>
          <a:xfrm>
            <a:off x="480389" y="460649"/>
            <a:ext cx="5615613" cy="453750"/>
          </a:xfrm>
          <a:prstGeom prst="rect">
            <a:avLst/>
          </a:prstGeom>
        </p:spPr>
        <p:txBody>
          <a:bodyPr/>
          <a:lstStyle>
            <a:lvl1pPr>
              <a:defRPr sz="1400"/>
            </a:lvl1pPr>
          </a:lstStyle>
          <a:p>
            <a:pPr/>
            <a:r>
              <a:t>Box modelis</a:t>
            </a:r>
          </a:p>
        </p:txBody>
      </p:sp>
      <p:sp>
        <p:nvSpPr>
          <p:cNvPr id="485" name="Text Placeholder 2"/>
          <p:cNvSpPr txBox="1"/>
          <p:nvPr/>
        </p:nvSpPr>
        <p:spPr>
          <a:xfrm>
            <a:off x="6557681" y="2978257"/>
            <a:ext cx="5154708" cy="19938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85750" indent="-285750">
              <a:lnSpc>
                <a:spcPct val="90000"/>
              </a:lnSpc>
              <a:spcBef>
                <a:spcPts val="1000"/>
              </a:spcBef>
              <a:buSzPct val="100000"/>
              <a:buFont typeface="Helvetica"/>
              <a:buChar char="−"/>
              <a:defRPr sz="1600">
                <a:latin typeface="Arial"/>
                <a:ea typeface="Arial"/>
                <a:cs typeface="Arial"/>
                <a:sym typeface="Arial"/>
              </a:defRPr>
            </a:pPr>
            <a:r>
              <a:t>Kiekvienas elementas HTML'e yra laikomas stačiakampiu (angl. </a:t>
            </a:r>
            <a:r>
              <a:rPr i="1"/>
              <a:t>box).</a:t>
            </a:r>
          </a:p>
        </p:txBody>
      </p:sp>
      <p:pic>
        <p:nvPicPr>
          <p:cNvPr id="486" name="Google Shape;137;p26" descr="Google Shape;137;p26"/>
          <p:cNvPicPr>
            <a:picLocks noChangeAspect="0"/>
          </p:cNvPicPr>
          <p:nvPr/>
        </p:nvPicPr>
        <p:blipFill>
          <a:blip r:embed="rId2">
            <a:extLst/>
          </a:blip>
          <a:stretch>
            <a:fillRect/>
          </a:stretch>
        </p:blipFill>
        <p:spPr>
          <a:xfrm>
            <a:off x="480875" y="1999088"/>
            <a:ext cx="4780327" cy="303295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pic>
        <p:nvPicPr>
          <p:cNvPr id="489" name="Picture 4" descr="Picture 4"/>
          <p:cNvPicPr>
            <a:picLocks noChangeAspect="1"/>
          </p:cNvPicPr>
          <p:nvPr/>
        </p:nvPicPr>
        <p:blipFill>
          <a:blip r:embed="rId2">
            <a:extLst/>
          </a:blip>
          <a:srcRect l="0" t="0" r="0" b="4"/>
          <a:stretch>
            <a:fillRect/>
          </a:stretch>
        </p:blipFill>
        <p:spPr>
          <a:xfrm>
            <a:off x="2114550" y="2431758"/>
            <a:ext cx="7962900" cy="38421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6"/>
                  <a:pt x="0" y="10801"/>
                </a:cubicBezTo>
                <a:cubicBezTo>
                  <a:pt x="0" y="16766"/>
                  <a:pt x="4835" y="21600"/>
                  <a:pt x="10800" y="21600"/>
                </a:cubicBezTo>
                <a:cubicBezTo>
                  <a:pt x="16765" y="21600"/>
                  <a:pt x="21600" y="16766"/>
                  <a:pt x="21600" y="10801"/>
                </a:cubicBezTo>
                <a:cubicBezTo>
                  <a:pt x="21600" y="4836"/>
                  <a:pt x="16765" y="0"/>
                  <a:pt x="10800" y="0"/>
                </a:cubicBezTo>
                <a:close/>
              </a:path>
            </a:pathLst>
          </a:custGeom>
          <a:ln w="12700">
            <a:miter lim="400000"/>
          </a:ln>
        </p:spPr>
      </p:pic>
      <p:sp>
        <p:nvSpPr>
          <p:cNvPr id="490" name="Text Placeholder 1"/>
          <p:cNvSpPr txBox="1"/>
          <p:nvPr>
            <p:ph type="body" sz="quarter" idx="1"/>
          </p:nvPr>
        </p:nvSpPr>
        <p:spPr>
          <a:xfrm>
            <a:off x="480389" y="460649"/>
            <a:ext cx="5615613" cy="453750"/>
          </a:xfrm>
          <a:prstGeom prst="rect">
            <a:avLst/>
          </a:prstGeom>
        </p:spPr>
        <p:txBody>
          <a:bodyPr/>
          <a:lstStyle/>
          <a:p>
            <a:pPr/>
            <a:r>
              <a:t>Box modelis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pic>
        <p:nvPicPr>
          <p:cNvPr id="493" name="Picture 4" descr="Picture 4"/>
          <p:cNvPicPr>
            <a:picLocks noChangeAspect="1"/>
          </p:cNvPicPr>
          <p:nvPr/>
        </p:nvPicPr>
        <p:blipFill>
          <a:blip r:embed="rId2">
            <a:extLst/>
          </a:blip>
          <a:srcRect l="0" t="0" r="0" b="4"/>
          <a:stretch>
            <a:fillRect/>
          </a:stretch>
        </p:blipFill>
        <p:spPr>
          <a:xfrm>
            <a:off x="2114550" y="2431758"/>
            <a:ext cx="7962900" cy="38421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6"/>
                  <a:pt x="0" y="10801"/>
                </a:cubicBezTo>
                <a:cubicBezTo>
                  <a:pt x="0" y="16766"/>
                  <a:pt x="4835" y="21600"/>
                  <a:pt x="10800" y="21600"/>
                </a:cubicBezTo>
                <a:cubicBezTo>
                  <a:pt x="16765" y="21600"/>
                  <a:pt x="21600" y="16766"/>
                  <a:pt x="21600" y="10801"/>
                </a:cubicBezTo>
                <a:cubicBezTo>
                  <a:pt x="21600" y="4836"/>
                  <a:pt x="16765" y="0"/>
                  <a:pt x="10800" y="0"/>
                </a:cubicBezTo>
                <a:close/>
              </a:path>
            </a:pathLst>
          </a:custGeom>
          <a:ln w="12700">
            <a:miter lim="400000"/>
          </a:ln>
        </p:spPr>
      </p:pic>
      <p:sp>
        <p:nvSpPr>
          <p:cNvPr id="494" name="Text Placeholder 1"/>
          <p:cNvSpPr txBox="1"/>
          <p:nvPr>
            <p:ph type="body" sz="quarter" idx="1"/>
          </p:nvPr>
        </p:nvSpPr>
        <p:spPr>
          <a:xfrm>
            <a:off x="480389" y="460649"/>
            <a:ext cx="5615613" cy="453750"/>
          </a:xfrm>
          <a:prstGeom prst="rect">
            <a:avLst/>
          </a:prstGeom>
        </p:spPr>
        <p:txBody>
          <a:bodyPr/>
          <a:lstStyle/>
          <a:p>
            <a:pPr/>
            <a:r>
              <a:t>Box modelis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pic>
        <p:nvPicPr>
          <p:cNvPr id="497" name="Picture 3" descr="Picture 3"/>
          <p:cNvPicPr>
            <a:picLocks noChangeAspect="1"/>
          </p:cNvPicPr>
          <p:nvPr/>
        </p:nvPicPr>
        <p:blipFill>
          <a:blip r:embed="rId2">
            <a:extLst/>
          </a:blip>
          <a:stretch>
            <a:fillRect/>
          </a:stretch>
        </p:blipFill>
        <p:spPr>
          <a:xfrm>
            <a:off x="2114550" y="2431758"/>
            <a:ext cx="7962900" cy="3842334"/>
          </a:xfrm>
          <a:prstGeom prst="rect">
            <a:avLst/>
          </a:prstGeom>
          <a:ln w="12700">
            <a:miter lim="400000"/>
          </a:ln>
        </p:spPr>
      </p:pic>
      <p:sp>
        <p:nvSpPr>
          <p:cNvPr id="498" name="Text Placeholder 1"/>
          <p:cNvSpPr txBox="1"/>
          <p:nvPr>
            <p:ph type="body" sz="quarter" idx="1"/>
          </p:nvPr>
        </p:nvSpPr>
        <p:spPr>
          <a:xfrm>
            <a:off x="480389" y="460649"/>
            <a:ext cx="5615613" cy="453750"/>
          </a:xfrm>
          <a:prstGeom prst="rect">
            <a:avLst/>
          </a:prstGeom>
        </p:spPr>
        <p:txBody>
          <a:bodyPr/>
          <a:lstStyle/>
          <a:p>
            <a:pPr/>
            <a:r>
              <a:t>Box modelis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sp>
        <p:nvSpPr>
          <p:cNvPr id="501" name="Text Placeholder 1"/>
          <p:cNvSpPr txBox="1"/>
          <p:nvPr>
            <p:ph type="body" sz="quarter" idx="1"/>
          </p:nvPr>
        </p:nvSpPr>
        <p:spPr>
          <a:xfrm>
            <a:off x="480389" y="460649"/>
            <a:ext cx="5615613" cy="453750"/>
          </a:xfrm>
          <a:prstGeom prst="rect">
            <a:avLst/>
          </a:prstGeom>
        </p:spPr>
        <p:txBody>
          <a:bodyPr/>
          <a:lstStyle/>
          <a:p>
            <a:pPr/>
            <a:r>
              <a:t>Box modelis</a:t>
            </a:r>
          </a:p>
        </p:txBody>
      </p:sp>
      <p:pic>
        <p:nvPicPr>
          <p:cNvPr id="502" name="Picture 9" descr="Picture 9"/>
          <p:cNvPicPr>
            <a:picLocks noChangeAspect="1"/>
          </p:cNvPicPr>
          <p:nvPr/>
        </p:nvPicPr>
        <p:blipFill>
          <a:blip r:embed="rId2">
            <a:extLst/>
          </a:blip>
          <a:stretch>
            <a:fillRect/>
          </a:stretch>
        </p:blipFill>
        <p:spPr>
          <a:xfrm>
            <a:off x="2114550" y="2431758"/>
            <a:ext cx="7962900" cy="3842334"/>
          </a:xfrm>
          <a:prstGeom prst="rect">
            <a:avLst/>
          </a:prstGeom>
          <a:ln w="12700">
            <a:miter lim="400000"/>
          </a:ln>
        </p:spPr>
      </p:pic>
      <p:pic>
        <p:nvPicPr>
          <p:cNvPr id="503" name="Picture 14" descr="Picture 14"/>
          <p:cNvPicPr>
            <a:picLocks noChangeAspect="1"/>
          </p:cNvPicPr>
          <p:nvPr/>
        </p:nvPicPr>
        <p:blipFill>
          <a:blip r:embed="rId3">
            <a:extLst/>
          </a:blip>
          <a:stretch>
            <a:fillRect/>
          </a:stretch>
        </p:blipFill>
        <p:spPr>
          <a:xfrm>
            <a:off x="2114550" y="2431758"/>
            <a:ext cx="7962900" cy="384233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sp>
        <p:nvSpPr>
          <p:cNvPr id="506" name="Text Placeholder 1"/>
          <p:cNvSpPr txBox="1"/>
          <p:nvPr>
            <p:ph type="body" sz="quarter" idx="1"/>
          </p:nvPr>
        </p:nvSpPr>
        <p:spPr>
          <a:xfrm>
            <a:off x="480389" y="460649"/>
            <a:ext cx="5615613" cy="453750"/>
          </a:xfrm>
          <a:prstGeom prst="rect">
            <a:avLst/>
          </a:prstGeom>
        </p:spPr>
        <p:txBody>
          <a:bodyPr/>
          <a:lstStyle/>
          <a:p>
            <a:pPr/>
            <a:r>
              <a:t>Box modelis</a:t>
            </a:r>
          </a:p>
        </p:txBody>
      </p:sp>
      <p:pic>
        <p:nvPicPr>
          <p:cNvPr id="507" name="Picture 9" descr="Picture 9"/>
          <p:cNvPicPr>
            <a:picLocks noChangeAspect="1"/>
          </p:cNvPicPr>
          <p:nvPr/>
        </p:nvPicPr>
        <p:blipFill>
          <a:blip r:embed="rId2">
            <a:extLst/>
          </a:blip>
          <a:stretch>
            <a:fillRect/>
          </a:stretch>
        </p:blipFill>
        <p:spPr>
          <a:xfrm>
            <a:off x="2114550" y="2431758"/>
            <a:ext cx="7962900" cy="3842334"/>
          </a:xfrm>
          <a:prstGeom prst="rect">
            <a:avLst/>
          </a:prstGeom>
          <a:ln w="12700">
            <a:miter lim="400000"/>
          </a:ln>
        </p:spPr>
      </p:pic>
      <p:pic>
        <p:nvPicPr>
          <p:cNvPr id="508" name="Picture 3" descr="Picture 3"/>
          <p:cNvPicPr>
            <a:picLocks noChangeAspect="1"/>
          </p:cNvPicPr>
          <p:nvPr/>
        </p:nvPicPr>
        <p:blipFill>
          <a:blip r:embed="rId3">
            <a:extLst/>
          </a:blip>
          <a:stretch>
            <a:fillRect/>
          </a:stretch>
        </p:blipFill>
        <p:spPr>
          <a:xfrm>
            <a:off x="2114550" y="2431758"/>
            <a:ext cx="7962900" cy="384233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sp>
        <p:nvSpPr>
          <p:cNvPr id="511" name="Text Placeholder 1"/>
          <p:cNvSpPr txBox="1"/>
          <p:nvPr>
            <p:ph type="body" sz="quarter" idx="1"/>
          </p:nvPr>
        </p:nvSpPr>
        <p:spPr>
          <a:xfrm>
            <a:off x="480389" y="460649"/>
            <a:ext cx="5615613" cy="453750"/>
          </a:xfrm>
          <a:prstGeom prst="rect">
            <a:avLst/>
          </a:prstGeom>
        </p:spPr>
        <p:txBody>
          <a:bodyPr/>
          <a:lstStyle/>
          <a:p>
            <a:pPr/>
            <a:r>
              <a:t>Box modelis</a:t>
            </a:r>
          </a:p>
        </p:txBody>
      </p:sp>
      <p:pic>
        <p:nvPicPr>
          <p:cNvPr id="512" name="Picture 3" descr="Picture 3"/>
          <p:cNvPicPr>
            <a:picLocks noChangeAspect="1"/>
          </p:cNvPicPr>
          <p:nvPr/>
        </p:nvPicPr>
        <p:blipFill>
          <a:blip r:embed="rId2">
            <a:extLst/>
          </a:blip>
          <a:stretch>
            <a:fillRect/>
          </a:stretch>
        </p:blipFill>
        <p:spPr>
          <a:xfrm>
            <a:off x="2876550" y="2429904"/>
            <a:ext cx="7200900" cy="384604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4" name="Picture Placeholder 11" descr="Picture Placeholder 11"/>
          <p:cNvPicPr>
            <a:picLocks noChangeAspect="1"/>
          </p:cNvPicPr>
          <p:nvPr>
            <p:ph type="pic" idx="21"/>
          </p:nvPr>
        </p:nvPicPr>
        <p:blipFill>
          <a:blip r:embed="rId2">
            <a:extLst/>
          </a:blip>
          <a:stretch>
            <a:fillRect/>
          </a:stretch>
        </p:blipFill>
        <p:spPr>
          <a:prstGeom prst="rect">
            <a:avLst/>
          </a:prstGeom>
        </p:spPr>
      </p:pic>
      <p:sp>
        <p:nvSpPr>
          <p:cNvPr id="515" name="Rectangle 10"/>
          <p:cNvSpPr/>
          <p:nvPr/>
        </p:nvSpPr>
        <p:spPr>
          <a:xfrm>
            <a:off x="476250" y="1857375"/>
            <a:ext cx="11239500" cy="5000625"/>
          </a:xfrm>
          <a:prstGeom prst="rect">
            <a:avLst/>
          </a:prstGeom>
          <a:solidFill>
            <a:srgbClr val="FFFFFF"/>
          </a:solidFill>
          <a:ln w="12700">
            <a:miter lim="400000"/>
          </a:ln>
        </p:spPr>
        <p:txBody>
          <a:bodyPr lIns="45718" tIns="45718" rIns="45718" bIns="45718" anchor="ctr"/>
          <a:lstStyle/>
          <a:p>
            <a:pPr>
              <a:defRPr>
                <a:latin typeface="Arial"/>
                <a:ea typeface="Arial"/>
                <a:cs typeface="Arial"/>
                <a:sym typeface="Arial"/>
              </a:defRPr>
            </a:pPr>
          </a:p>
        </p:txBody>
      </p:sp>
      <p:sp>
        <p:nvSpPr>
          <p:cNvPr id="516" name="Text Placeholder 1"/>
          <p:cNvSpPr txBox="1"/>
          <p:nvPr>
            <p:ph type="body" sz="quarter" idx="1"/>
          </p:nvPr>
        </p:nvSpPr>
        <p:spPr>
          <a:xfrm>
            <a:off x="480389" y="460649"/>
            <a:ext cx="5615613" cy="453750"/>
          </a:xfrm>
          <a:prstGeom prst="rect">
            <a:avLst/>
          </a:prstGeom>
        </p:spPr>
        <p:txBody>
          <a:bodyPr/>
          <a:lstStyle/>
          <a:p>
            <a:pPr/>
            <a:r>
              <a:t>Box modelis</a:t>
            </a:r>
          </a:p>
        </p:txBody>
      </p:sp>
      <p:pic>
        <p:nvPicPr>
          <p:cNvPr id="517" name="Picture 9" descr="Picture 9"/>
          <p:cNvPicPr>
            <a:picLocks noChangeAspect="1"/>
          </p:cNvPicPr>
          <p:nvPr/>
        </p:nvPicPr>
        <p:blipFill>
          <a:blip r:embed="rId3">
            <a:extLst/>
          </a:blip>
          <a:stretch>
            <a:fillRect/>
          </a:stretch>
        </p:blipFill>
        <p:spPr>
          <a:xfrm>
            <a:off x="2114550" y="2431758"/>
            <a:ext cx="7962900" cy="384233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Calibri"/>
        <a:ea typeface="Calibri"/>
        <a:cs typeface="Calibri"/>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Calibri"/>
        <a:ea typeface="Calibri"/>
        <a:cs typeface="Calibri"/>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AD27BA675FD8408A6F082B19DB257A" ma:contentTypeVersion="8" ma:contentTypeDescription="Create a new document." ma:contentTypeScope="" ma:versionID="6c3e55f7be822f4f64383801f396deeb">
  <xsd:schema xmlns:xsd="http://www.w3.org/2001/XMLSchema" xmlns:xs="http://www.w3.org/2001/XMLSchema" xmlns:p="http://schemas.microsoft.com/office/2006/metadata/properties" xmlns:ns2="89441db7-7eff-49bf-9e47-b6ad7c76cf75" targetNamespace="http://schemas.microsoft.com/office/2006/metadata/properties" ma:root="true" ma:fieldsID="0a09dc3d266e78c01a873b150bef7f45" ns2:_="">
    <xsd:import namespace="89441db7-7eff-49bf-9e47-b6ad7c76c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41db7-7eff-49bf-9e47-b6ad7c76c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6CD4F1-3423-459B-9063-C82B75932E78}"/>
</file>

<file path=customXml/itemProps2.xml><?xml version="1.0" encoding="utf-8"?>
<ds:datastoreItem xmlns:ds="http://schemas.openxmlformats.org/officeDocument/2006/customXml" ds:itemID="{E438BE0A-8D2B-4604-91FE-005EA6C29012}"/>
</file>

<file path=customXml/itemProps3.xml><?xml version="1.0" encoding="utf-8"?>
<ds:datastoreItem xmlns:ds="http://schemas.openxmlformats.org/officeDocument/2006/customXml" ds:itemID="{8F57A5C8-6A65-4DBA-AEC5-F30D56C0171F}"/>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0x0101006CAD27BA675FD8408A6F082B19DB257A</vt:lpwstr>
  </property>
</Properties>
</file>