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F1F6"/>
          </a:solidFill>
        </a:fill>
      </a:tcStyle>
    </a:band2H>
    <a:firstCol>
      <a:tcTxStyle b="on" i="off">
        <a:fontRef idx="major">
          <a:srgbClr val="F0F1F6"/>
        </a:fontRef>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Ref idx="major">
          <a:srgbClr val="F0F1F6"/>
        </a:fontRef>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ommentAuthors" Target="commentAuthors.xml"/><Relationship Id="rId21" Type="http://schemas.openxmlformats.org/officeDocument/2006/relationships/slide" Target="slides/slide14.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customXml" Target="../customXml/item3.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customXml" Target="../customXml/item2.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ustomXml" Target="../customXml/item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71" name="Shape 371"/>
          <p:cNvSpPr/>
          <p:nvPr>
            <p:ph type="sldImg"/>
          </p:nvPr>
        </p:nvSpPr>
        <p:spPr>
          <a:xfrm>
            <a:off x="1143000" y="685800"/>
            <a:ext cx="4572000" cy="3429000"/>
          </a:xfrm>
          <a:prstGeom prst="rect">
            <a:avLst/>
          </a:prstGeom>
        </p:spPr>
        <p:txBody>
          <a:bodyPr/>
          <a:lstStyle/>
          <a:p>
            <a:pPr/>
          </a:p>
        </p:txBody>
      </p:sp>
      <p:sp>
        <p:nvSpPr>
          <p:cNvPr id="372" name="Shape 3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F0F1F6"/>
        </a:solidFill>
      </p:bgPr>
    </p:bg>
    <p:spTree>
      <p:nvGrpSpPr>
        <p:cNvPr id="1" name=""/>
        <p:cNvGrpSpPr/>
        <p:nvPr/>
      </p:nvGrpSpPr>
      <p:grpSpPr>
        <a:xfrm>
          <a:off x="0" y="0"/>
          <a:ext cx="0" cy="0"/>
          <a:chOff x="0" y="0"/>
          <a:chExt cx="0" cy="0"/>
        </a:xfrm>
      </p:grpSpPr>
      <p:sp>
        <p:nvSpPr>
          <p:cNvPr id="12" name="Title Text"/>
          <p:cNvSpPr txBox="1"/>
          <p:nvPr>
            <p:ph type="title"/>
          </p:nvPr>
        </p:nvSpPr>
        <p:spPr>
          <a:xfrm>
            <a:off x="3273287" y="2618264"/>
            <a:ext cx="7050156" cy="2387601"/>
          </a:xfrm>
          <a:prstGeom prst="rect">
            <a:avLst/>
          </a:prstGeom>
        </p:spPr>
        <p:txBody>
          <a:bodyPr lIns="45718" tIns="45718" rIns="45718" bIns="45718" anchor="t"/>
          <a:lstStyle>
            <a:lvl1pPr>
              <a:lnSpc>
                <a:spcPct val="90000"/>
              </a:lnSpc>
              <a:defRPr sz="6000">
                <a:solidFill>
                  <a:srgbClr val="000000"/>
                </a:solidFill>
              </a:defRPr>
            </a:lvl1pPr>
          </a:lstStyle>
          <a:p>
            <a:pPr/>
            <a:r>
              <a:t>Title Text</a:t>
            </a:r>
          </a:p>
        </p:txBody>
      </p:sp>
      <p:sp>
        <p:nvSpPr>
          <p:cNvPr id="13"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CLICK TO EDIT MASTER SUBTITLE STYLE</a:t>
            </a:r>
          </a:p>
          <a:p>
            <a:pPr lvl="1"/>
            <a:r>
              <a:t/>
            </a:r>
          </a:p>
          <a:p>
            <a:pPr lvl="2"/>
            <a:r>
              <a:t/>
            </a:r>
          </a:p>
          <a:p>
            <a:pPr lvl="3"/>
            <a:r>
              <a:t/>
            </a:r>
          </a:p>
          <a:p>
            <a:pPr lvl="4"/>
            <a:r>
              <a:t/>
            </a:r>
          </a:p>
        </p:txBody>
      </p:sp>
      <p:pic>
        <p:nvPicPr>
          <p:cNvPr id="14"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5"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Mokytojo
Vardas Pavardė</a:t>
            </a:r>
          </a:p>
        </p:txBody>
      </p:sp>
      <p:sp>
        <p:nvSpPr>
          <p:cNvPr id="16"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7"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0F1F6"/>
        </a:solidFill>
      </p:bgPr>
    </p:bg>
    <p:spTree>
      <p:nvGrpSpPr>
        <p:cNvPr id="1" name=""/>
        <p:cNvGrpSpPr/>
        <p:nvPr/>
      </p:nvGrpSpPr>
      <p:grpSpPr>
        <a:xfrm>
          <a:off x="0" y="0"/>
          <a:ext cx="0" cy="0"/>
          <a:chOff x="0" y="0"/>
          <a:chExt cx="0" cy="0"/>
        </a:xfrm>
      </p:grpSpPr>
      <p:grpSp>
        <p:nvGrpSpPr>
          <p:cNvPr id="176" name="Graphic 7"/>
          <p:cNvGrpSpPr/>
          <p:nvPr/>
        </p:nvGrpSpPr>
        <p:grpSpPr>
          <a:xfrm>
            <a:off x="11078622" y="458786"/>
            <a:ext cx="632991" cy="680887"/>
            <a:chOff x="0" y="0"/>
            <a:chExt cx="632989" cy="680886"/>
          </a:xfrm>
        </p:grpSpPr>
        <p:sp>
          <p:nvSpPr>
            <p:cNvPr id="1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77"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178"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79"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180"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81"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192" name="Graphic 7"/>
          <p:cNvGrpSpPr/>
          <p:nvPr/>
        </p:nvGrpSpPr>
        <p:grpSpPr>
          <a:xfrm>
            <a:off x="11078622" y="458786"/>
            <a:ext cx="632991" cy="680887"/>
            <a:chOff x="0" y="0"/>
            <a:chExt cx="632989" cy="680886"/>
          </a:xfrm>
        </p:grpSpPr>
        <p:sp>
          <p:nvSpPr>
            <p:cNvPr id="188"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89"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90"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91"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93"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94"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95"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6"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7"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8"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9"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00"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01"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208"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209"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214" name="Graphic 7"/>
          <p:cNvGrpSpPr/>
          <p:nvPr/>
        </p:nvGrpSpPr>
        <p:grpSpPr>
          <a:xfrm>
            <a:off x="11078622" y="458786"/>
            <a:ext cx="632991" cy="680887"/>
            <a:chOff x="0" y="0"/>
            <a:chExt cx="632989" cy="680886"/>
          </a:xfrm>
        </p:grpSpPr>
        <p:sp>
          <p:nvSpPr>
            <p:cNvPr id="210"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1"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2"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3"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15"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6"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7"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8"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219"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220"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227"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232" name="Graphic 4"/>
          <p:cNvGrpSpPr/>
          <p:nvPr/>
        </p:nvGrpSpPr>
        <p:grpSpPr>
          <a:xfrm>
            <a:off x="11078619" y="458787"/>
            <a:ext cx="632991" cy="680886"/>
            <a:chOff x="0" y="0"/>
            <a:chExt cx="632989" cy="680885"/>
          </a:xfrm>
        </p:grpSpPr>
        <p:sp>
          <p:nvSpPr>
            <p:cNvPr id="228"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29"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30"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31"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grpSp>
      <p:sp>
        <p:nvSpPr>
          <p:cNvPr id="233"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234"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bg>
      <p:bgPr>
        <a:solidFill>
          <a:srgbClr val="F0F1F6"/>
        </a:solidFill>
      </p:bgPr>
    </p:bg>
    <p:spTree>
      <p:nvGrpSpPr>
        <p:cNvPr id="1" name=""/>
        <p:cNvGrpSpPr/>
        <p:nvPr/>
      </p:nvGrpSpPr>
      <p:grpSpPr>
        <a:xfrm>
          <a:off x="0" y="0"/>
          <a:ext cx="0" cy="0"/>
          <a:chOff x="0" y="0"/>
          <a:chExt cx="0" cy="0"/>
        </a:xfrm>
      </p:grpSpPr>
      <p:grpSp>
        <p:nvGrpSpPr>
          <p:cNvPr id="245" name="Graphic 7"/>
          <p:cNvGrpSpPr/>
          <p:nvPr/>
        </p:nvGrpSpPr>
        <p:grpSpPr>
          <a:xfrm>
            <a:off x="11078622" y="458786"/>
            <a:ext cx="632991" cy="680887"/>
            <a:chOff x="0" y="0"/>
            <a:chExt cx="632989" cy="680886"/>
          </a:xfrm>
        </p:grpSpPr>
        <p:sp>
          <p:nvSpPr>
            <p:cNvPr id="24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46"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247"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48"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49"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250" name="Text Placeholder 3"/>
          <p:cNvSpPr/>
          <p:nvPr>
            <p:ph type="body" sz="quarter" idx="23" hasCustomPrompt="1"/>
          </p:nvPr>
        </p:nvSpPr>
        <p:spPr>
          <a:xfrm>
            <a:off x="7503551" y="1821807"/>
            <a:ext cx="4208060" cy="791171"/>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1"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2"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3"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4"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5"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6"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7"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8"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9"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60"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61"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62"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63"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270" name="Google Shape;10;p2"/>
          <p:cNvSpPr/>
          <p:nvPr/>
        </p:nvSpPr>
        <p:spPr>
          <a:xfrm rot="10800000">
            <a:off x="5634799" y="3911400"/>
            <a:ext cx="922401" cy="518000"/>
          </a:xfrm>
          <a:prstGeom prst="triangle">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71" name="Google Shape;11;p2"/>
          <p:cNvSpPr/>
          <p:nvPr/>
        </p:nvSpPr>
        <p:spPr>
          <a:xfrm>
            <a:off x="-33" y="0"/>
            <a:ext cx="12192001" cy="4165600"/>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72" name="Title Text"/>
          <p:cNvSpPr txBox="1"/>
          <p:nvPr>
            <p:ph type="title"/>
          </p:nvPr>
        </p:nvSpPr>
        <p:spPr>
          <a:xfrm>
            <a:off x="548233" y="859067"/>
            <a:ext cx="11043201" cy="2812001"/>
          </a:xfrm>
          <a:prstGeom prst="rect">
            <a:avLst/>
          </a:prstGeom>
        </p:spPr>
        <p:txBody>
          <a:bodyPr/>
          <a:lstStyle>
            <a:lvl1pPr algn="ctr">
              <a:defRPr sz="8000">
                <a:solidFill>
                  <a:srgbClr val="FFFFFF"/>
                </a:solidFill>
              </a:defRPr>
            </a:lvl1pPr>
          </a:lstStyle>
          <a:p>
            <a:pPr/>
            <a:r>
              <a:t>Title Text</a:t>
            </a:r>
          </a:p>
        </p:txBody>
      </p:sp>
      <p:sp>
        <p:nvSpPr>
          <p:cNvPr id="273" name="Body Level One…"/>
          <p:cNvSpPr txBox="1"/>
          <p:nvPr>
            <p:ph type="body" sz="half" idx="1"/>
          </p:nvPr>
        </p:nvSpPr>
        <p:spPr>
          <a:xfrm>
            <a:off x="548233" y="4531000"/>
            <a:ext cx="11043201" cy="1680801"/>
          </a:xfrm>
          <a:prstGeom prst="rect">
            <a:avLst/>
          </a:prstGeom>
        </p:spPr>
        <p:txBody>
          <a:bodyPr anchor="ctr"/>
          <a:lstStyle>
            <a:lvl1pPr marL="342900" indent="-228600" algn="ctr">
              <a:lnSpc>
                <a:spcPct val="100000"/>
              </a:lnSpc>
              <a:buClrTx/>
              <a:buSzTx/>
              <a:buFontTx/>
              <a:buNone/>
              <a:defRPr sz="4800">
                <a:latin typeface="Oswald"/>
                <a:ea typeface="Oswald"/>
                <a:cs typeface="Oswald"/>
                <a:sym typeface="Oswald"/>
              </a:defRPr>
            </a:lvl1pPr>
            <a:lvl2pPr marL="342900" indent="254000" algn="ctr">
              <a:lnSpc>
                <a:spcPct val="100000"/>
              </a:lnSpc>
              <a:buClrTx/>
              <a:buSzTx/>
              <a:buFontTx/>
              <a:buNone/>
              <a:defRPr sz="4800">
                <a:latin typeface="Oswald"/>
                <a:ea typeface="Oswald"/>
                <a:cs typeface="Oswald"/>
                <a:sym typeface="Oswald"/>
              </a:defRPr>
            </a:lvl2pPr>
            <a:lvl3pPr marL="342900" indent="711200" algn="ctr">
              <a:lnSpc>
                <a:spcPct val="100000"/>
              </a:lnSpc>
              <a:buClrTx/>
              <a:buSzTx/>
              <a:buFontTx/>
              <a:buNone/>
              <a:defRPr sz="4800">
                <a:latin typeface="Oswald"/>
                <a:ea typeface="Oswald"/>
                <a:cs typeface="Oswald"/>
                <a:sym typeface="Oswald"/>
              </a:defRPr>
            </a:lvl3pPr>
            <a:lvl4pPr marL="342900" indent="1168400" algn="ctr">
              <a:lnSpc>
                <a:spcPct val="100000"/>
              </a:lnSpc>
              <a:buClrTx/>
              <a:buSzTx/>
              <a:buFontTx/>
              <a:buNone/>
              <a:defRPr sz="4800">
                <a:latin typeface="Oswald"/>
                <a:ea typeface="Oswald"/>
                <a:cs typeface="Oswald"/>
                <a:sym typeface="Oswald"/>
              </a:defRPr>
            </a:lvl4pPr>
            <a:lvl5pPr marL="342900" indent="1625600" algn="ctr">
              <a:lnSpc>
                <a:spcPct val="100000"/>
              </a:lnSpc>
              <a:buClrTx/>
              <a:buSzTx/>
              <a:buFontTx/>
              <a:buNone/>
              <a:defRPr sz="4800">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2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281" name="Google Shape;16;p3"/>
          <p:cNvSpPr/>
          <p:nvPr/>
        </p:nvSpPr>
        <p:spPr>
          <a:xfrm>
            <a:off x="0" y="2089799"/>
            <a:ext cx="12192000" cy="2678401"/>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82" name="Title Text"/>
          <p:cNvSpPr txBox="1"/>
          <p:nvPr>
            <p:ph type="title"/>
          </p:nvPr>
        </p:nvSpPr>
        <p:spPr>
          <a:xfrm>
            <a:off x="574400" y="2519600"/>
            <a:ext cx="11043201" cy="2022001"/>
          </a:xfrm>
          <a:prstGeom prst="rect">
            <a:avLst/>
          </a:prstGeom>
        </p:spPr>
        <p:txBody>
          <a:bodyPr anchor="ctr"/>
          <a:lstStyle>
            <a:lvl1pPr algn="ctr">
              <a:defRPr sz="4800">
                <a:solidFill>
                  <a:srgbClr val="FFFFFF"/>
                </a:solidFill>
              </a:defRPr>
            </a:lvl1pPr>
          </a:lstStyle>
          <a:p>
            <a:pPr/>
            <a:r>
              <a:t>Title Text</a:t>
            </a:r>
          </a:p>
        </p:txBody>
      </p:sp>
      <p:sp>
        <p:nvSpPr>
          <p:cNvPr id="2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0" name="Title Text"/>
          <p:cNvSpPr txBox="1"/>
          <p:nvPr>
            <p:ph type="title"/>
          </p:nvPr>
        </p:nvSpPr>
        <p:spPr>
          <a:prstGeom prst="rect">
            <a:avLst/>
          </a:prstGeom>
        </p:spPr>
        <p:txBody>
          <a:bodyPr/>
          <a:lstStyle/>
          <a:p>
            <a:pPr/>
            <a:r>
              <a:t>Title Text</a:t>
            </a:r>
          </a:p>
        </p:txBody>
      </p:sp>
      <p:sp>
        <p:nvSpPr>
          <p:cNvPr id="29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299" name="Title Text"/>
          <p:cNvSpPr txBox="1"/>
          <p:nvPr>
            <p:ph type="title"/>
          </p:nvPr>
        </p:nvSpPr>
        <p:spPr>
          <a:prstGeom prst="rect">
            <a:avLst/>
          </a:prstGeom>
        </p:spPr>
        <p:txBody>
          <a:bodyPr/>
          <a:lstStyle/>
          <a:p>
            <a:pPr/>
            <a:r>
              <a:t>Title Text</a:t>
            </a:r>
          </a:p>
        </p:txBody>
      </p:sp>
      <p:sp>
        <p:nvSpPr>
          <p:cNvPr id="300" name="Body Level One…"/>
          <p:cNvSpPr txBox="1"/>
          <p:nvPr>
            <p:ph type="body" sz="half" idx="1"/>
          </p:nvPr>
        </p:nvSpPr>
        <p:spPr>
          <a:xfrm>
            <a:off x="415600" y="1958432"/>
            <a:ext cx="5333201" cy="4133202"/>
          </a:xfrm>
          <a:prstGeom prst="rect">
            <a:avLst/>
          </a:prstGeom>
        </p:spPr>
        <p:txBody>
          <a:bodyPr/>
          <a:lstStyle>
            <a:lvl1pPr indent="-423322">
              <a:buSzPts val="1900"/>
              <a:defRPr sz="1900"/>
            </a:lvl1pPr>
            <a:lvl2pPr marL="1295368" indent="-482588">
              <a:buSzPts val="1900"/>
              <a:defRPr sz="1900"/>
            </a:lvl2pPr>
            <a:lvl3pPr marL="1904952" indent="-482588">
              <a:buSzPts val="1900"/>
              <a:defRPr sz="1900"/>
            </a:lvl3pPr>
            <a:lvl4pPr marL="2514537" indent="-482587">
              <a:buSzPts val="1900"/>
              <a:defRPr sz="1900"/>
            </a:lvl4pPr>
            <a:lvl5pPr marL="3124122" indent="-482587">
              <a:buSzPts val="1900"/>
              <a:defRPr sz="1900"/>
            </a:lvl5pPr>
          </a:lstStyle>
          <a:p>
            <a:pPr/>
            <a:r>
              <a:t>Body Level One</a:t>
            </a:r>
          </a:p>
          <a:p>
            <a:pPr lvl="1"/>
            <a:r>
              <a:t>Body Level Two</a:t>
            </a:r>
          </a:p>
          <a:p>
            <a:pPr lvl="2"/>
            <a:r>
              <a:t>Body Level Three</a:t>
            </a:r>
          </a:p>
          <a:p>
            <a:pPr lvl="3"/>
            <a:r>
              <a:t>Body Level Four</a:t>
            </a:r>
          </a:p>
          <a:p>
            <a:pPr lvl="4"/>
            <a:r>
              <a:t>Body Level Five</a:t>
            </a:r>
          </a:p>
        </p:txBody>
      </p:sp>
      <p:sp>
        <p:nvSpPr>
          <p:cNvPr id="301" name="Google Shape;28;p5"/>
          <p:cNvSpPr txBox="1"/>
          <p:nvPr>
            <p:ph type="body" sz="half" idx="21"/>
          </p:nvPr>
        </p:nvSpPr>
        <p:spPr>
          <a:xfrm>
            <a:off x="6443200" y="1958432"/>
            <a:ext cx="5333201" cy="4133201"/>
          </a:xfrm>
          <a:prstGeom prst="rect">
            <a:avLst/>
          </a:prstGeom>
        </p:spPr>
        <p:txBody>
          <a:bodyPr/>
          <a:lstStyle/>
          <a:p>
            <a:pPr indent="-423322">
              <a:buSzPts val="1900"/>
              <a:defRPr sz="1900"/>
            </a:pPr>
          </a:p>
        </p:txBody>
      </p:sp>
      <p:sp>
        <p:nvSpPr>
          <p:cNvPr id="3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309" name="Title Text"/>
          <p:cNvSpPr txBox="1"/>
          <p:nvPr>
            <p:ph type="title"/>
          </p:nvPr>
        </p:nvSpPr>
        <p:spPr>
          <a:prstGeom prst="rect">
            <a:avLst/>
          </a:prstGeom>
        </p:spPr>
        <p:txBody>
          <a:bodyPr/>
          <a:lstStyle/>
          <a:p>
            <a:pPr/>
            <a:r>
              <a:t>Title Text</a:t>
            </a:r>
          </a:p>
        </p:txBody>
      </p:sp>
      <p:sp>
        <p:nvSpPr>
          <p:cNvPr id="3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28" name="Graphic 7"/>
          <p:cNvGrpSpPr/>
          <p:nvPr/>
        </p:nvGrpSpPr>
        <p:grpSpPr>
          <a:xfrm>
            <a:off x="11078622" y="458786"/>
            <a:ext cx="632991" cy="680887"/>
            <a:chOff x="0" y="0"/>
            <a:chExt cx="632989" cy="680886"/>
          </a:xfrm>
        </p:grpSpPr>
        <p:sp>
          <p:nvSpPr>
            <p:cNvPr id="24"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6"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7"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9"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 omnis sed ut perspiciatis?</a:t>
            </a:r>
          </a:p>
        </p:txBody>
      </p:sp>
      <p:sp>
        <p:nvSpPr>
          <p:cNvPr id="3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31"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FontTx/>
              <a:buNone/>
              <a:defRPr sz="1600">
                <a:solidFill>
                  <a:srgbClr val="000000"/>
                </a:solidFill>
                <a:latin typeface="Arial"/>
                <a:ea typeface="Arial"/>
                <a:cs typeface="Arial"/>
                <a:sym typeface="Arial"/>
              </a:defRPr>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2"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Short lorem ipsum or link?</a:t>
            </a:r>
          </a:p>
        </p:txBody>
      </p:sp>
      <p:sp>
        <p:nvSpPr>
          <p:cNvPr id="33"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317" name="Google Shape;34;p7"/>
          <p:cNvSpPr/>
          <p:nvPr/>
        </p:nvSpPr>
        <p:spPr>
          <a:xfrm>
            <a:off x="558232" y="1943716"/>
            <a:ext cx="818801" cy="1"/>
          </a:xfrm>
          <a:prstGeom prst="line">
            <a:avLst/>
          </a:prstGeom>
          <a:ln w="19050">
            <a:solidFill>
              <a:srgbClr val="424242"/>
            </a:solidFill>
            <a:prstDash val="lgDash"/>
          </a:ln>
        </p:spPr>
        <p:txBody>
          <a:bodyPr lIns="45718" tIns="45718" rIns="45718" bIns="45718"/>
          <a:lstStyle/>
          <a:p>
            <a:pPr/>
          </a:p>
        </p:txBody>
      </p:sp>
      <p:sp>
        <p:nvSpPr>
          <p:cNvPr id="318" name="Title Text"/>
          <p:cNvSpPr txBox="1"/>
          <p:nvPr>
            <p:ph type="title"/>
          </p:nvPr>
        </p:nvSpPr>
        <p:spPr>
          <a:xfrm>
            <a:off x="415600" y="842400"/>
            <a:ext cx="3744001" cy="1007601"/>
          </a:xfrm>
          <a:prstGeom prst="rect">
            <a:avLst/>
          </a:prstGeom>
        </p:spPr>
        <p:txBody>
          <a:bodyPr/>
          <a:lstStyle>
            <a:lvl1pPr>
              <a:defRPr sz="3200"/>
            </a:lvl1pPr>
          </a:lstStyle>
          <a:p>
            <a:pPr/>
            <a:r>
              <a:t>Title Text</a:t>
            </a:r>
          </a:p>
        </p:txBody>
      </p:sp>
      <p:sp>
        <p:nvSpPr>
          <p:cNvPr id="319" name="Body Level One…"/>
          <p:cNvSpPr txBox="1"/>
          <p:nvPr>
            <p:ph type="body" sz="quarter" idx="1"/>
          </p:nvPr>
        </p:nvSpPr>
        <p:spPr>
          <a:xfrm>
            <a:off x="415600" y="2157604"/>
            <a:ext cx="3744001" cy="3934402"/>
          </a:xfrm>
          <a:prstGeom prst="rect">
            <a:avLst/>
          </a:prstGeom>
        </p:spPr>
        <p:txBody>
          <a:bodyPr/>
          <a:lstStyle>
            <a:lvl1pPr indent="-406389">
              <a:buSzPts val="1600"/>
              <a:defRPr sz="1600"/>
            </a:lvl1pPr>
            <a:lvl2pPr marL="1219169" indent="-406390">
              <a:buSzPts val="1600"/>
              <a:defRPr sz="1600"/>
            </a:lvl2pPr>
            <a:lvl3pPr marL="1828754" indent="-406390">
              <a:buSzPts val="1600"/>
              <a:defRPr sz="1600"/>
            </a:lvl3pPr>
            <a:lvl4pPr marL="2438338" indent="-406389">
              <a:buSzPts val="1600"/>
              <a:defRPr sz="1600"/>
            </a:lvl4pPr>
            <a:lvl5pPr marL="3047924" indent="-406389">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3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313331"/>
        </a:solidFill>
      </p:bgPr>
    </p:bg>
    <p:spTree>
      <p:nvGrpSpPr>
        <p:cNvPr id="1" name=""/>
        <p:cNvGrpSpPr/>
        <p:nvPr/>
      </p:nvGrpSpPr>
      <p:grpSpPr>
        <a:xfrm>
          <a:off x="0" y="0"/>
          <a:ext cx="0" cy="0"/>
          <a:chOff x="0" y="0"/>
          <a:chExt cx="0" cy="0"/>
        </a:xfrm>
      </p:grpSpPr>
      <p:sp>
        <p:nvSpPr>
          <p:cNvPr id="327" name="Title Text"/>
          <p:cNvSpPr txBox="1"/>
          <p:nvPr>
            <p:ph type="title"/>
          </p:nvPr>
        </p:nvSpPr>
        <p:spPr>
          <a:xfrm>
            <a:off x="653666" y="705199"/>
            <a:ext cx="7570801" cy="5447602"/>
          </a:xfrm>
          <a:prstGeom prst="rect">
            <a:avLst/>
          </a:prstGeom>
        </p:spPr>
        <p:txBody>
          <a:bodyPr anchor="ctr"/>
          <a:lstStyle>
            <a:lvl1pPr>
              <a:defRPr sz="7200">
                <a:solidFill>
                  <a:srgbClr val="FFFFFF"/>
                </a:solidFill>
              </a:defRPr>
            </a:lvl1pPr>
          </a:lstStyle>
          <a:p>
            <a:pPr/>
            <a:r>
              <a:t>Title Text</a:t>
            </a:r>
          </a:p>
        </p:txBody>
      </p:sp>
      <p:sp>
        <p:nvSpPr>
          <p:cNvPr id="32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313331"/>
        </a:solidFill>
      </p:bgPr>
    </p:bg>
    <p:spTree>
      <p:nvGrpSpPr>
        <p:cNvPr id="1" name=""/>
        <p:cNvGrpSpPr/>
        <p:nvPr/>
      </p:nvGrpSpPr>
      <p:grpSpPr>
        <a:xfrm>
          <a:off x="0" y="0"/>
          <a:ext cx="0" cy="0"/>
          <a:chOff x="0" y="0"/>
          <a:chExt cx="0" cy="0"/>
        </a:xfrm>
      </p:grpSpPr>
      <p:sp>
        <p:nvSpPr>
          <p:cNvPr id="335" name="Google Shape;42;p9"/>
          <p:cNvSpPr/>
          <p:nvPr/>
        </p:nvSpPr>
        <p:spPr>
          <a:xfrm>
            <a:off x="6096000" y="233"/>
            <a:ext cx="6096000" cy="6858001"/>
          </a:xfrm>
          <a:prstGeom prst="rect">
            <a:avLst/>
          </a:prstGeom>
          <a:solidFill>
            <a:srgbClr val="FFFFFF"/>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36" name="Google Shape;43;p9"/>
          <p:cNvSpPr/>
          <p:nvPr/>
        </p:nvSpPr>
        <p:spPr>
          <a:xfrm>
            <a:off x="6706233" y="5994000"/>
            <a:ext cx="769601" cy="1"/>
          </a:xfrm>
          <a:prstGeom prst="line">
            <a:avLst/>
          </a:prstGeom>
          <a:ln w="19050">
            <a:solidFill>
              <a:srgbClr val="E91D63"/>
            </a:solidFill>
            <a:prstDash val="lgDash"/>
          </a:ln>
        </p:spPr>
        <p:txBody>
          <a:bodyPr lIns="45718" tIns="45718" rIns="45718" bIns="45718"/>
          <a:lstStyle/>
          <a:p>
            <a:pPr/>
          </a:p>
        </p:txBody>
      </p:sp>
      <p:sp>
        <p:nvSpPr>
          <p:cNvPr id="337" name="Title Text"/>
          <p:cNvSpPr txBox="1"/>
          <p:nvPr>
            <p:ph type="title"/>
          </p:nvPr>
        </p:nvSpPr>
        <p:spPr>
          <a:xfrm>
            <a:off x="354000" y="1438333"/>
            <a:ext cx="5393600" cy="2385600"/>
          </a:xfrm>
          <a:prstGeom prst="rect">
            <a:avLst/>
          </a:prstGeom>
        </p:spPr>
        <p:txBody>
          <a:bodyPr/>
          <a:lstStyle>
            <a:lvl1pPr algn="ctr">
              <a:defRPr sz="6100">
                <a:solidFill>
                  <a:srgbClr val="FFFFFF"/>
                </a:solidFill>
              </a:defRPr>
            </a:lvl1pPr>
          </a:lstStyle>
          <a:p>
            <a:pPr/>
            <a:r>
              <a:t>Title Text</a:t>
            </a:r>
          </a:p>
        </p:txBody>
      </p:sp>
      <p:sp>
        <p:nvSpPr>
          <p:cNvPr id="338" name="Body Level One…"/>
          <p:cNvSpPr txBox="1"/>
          <p:nvPr>
            <p:ph type="body" sz="quarter" idx="1"/>
          </p:nvPr>
        </p:nvSpPr>
        <p:spPr>
          <a:xfrm>
            <a:off x="354000" y="3895201"/>
            <a:ext cx="5393600" cy="1794000"/>
          </a:xfrm>
          <a:prstGeom prst="rect">
            <a:avLst/>
          </a:prstGeom>
        </p:spPr>
        <p:txBody>
          <a:bodyPr/>
          <a:lstStyle>
            <a:lvl1pPr marL="342900" indent="-228600" algn="ctr">
              <a:lnSpc>
                <a:spcPct val="100000"/>
              </a:lnSpc>
              <a:buClrTx/>
              <a:buSzTx/>
              <a:buFontTx/>
              <a:buNone/>
              <a:defRPr sz="2500">
                <a:solidFill>
                  <a:srgbClr val="FFFFFF"/>
                </a:solidFill>
              </a:defRPr>
            </a:lvl1pPr>
            <a:lvl2pPr marL="342900" indent="254000" algn="ctr">
              <a:lnSpc>
                <a:spcPct val="100000"/>
              </a:lnSpc>
              <a:buClrTx/>
              <a:buSzTx/>
              <a:buFontTx/>
              <a:buNone/>
              <a:defRPr sz="2500">
                <a:solidFill>
                  <a:srgbClr val="FFFFFF"/>
                </a:solidFill>
              </a:defRPr>
            </a:lvl2pPr>
            <a:lvl3pPr marL="342900" indent="711200" algn="ctr">
              <a:lnSpc>
                <a:spcPct val="100000"/>
              </a:lnSpc>
              <a:buClrTx/>
              <a:buSzTx/>
              <a:buFontTx/>
              <a:buNone/>
              <a:defRPr sz="2500">
                <a:solidFill>
                  <a:srgbClr val="FFFFFF"/>
                </a:solidFill>
              </a:defRPr>
            </a:lvl3pPr>
            <a:lvl4pPr marL="342900" indent="1168400" algn="ctr">
              <a:lnSpc>
                <a:spcPct val="100000"/>
              </a:lnSpc>
              <a:buClrTx/>
              <a:buSzTx/>
              <a:buFontTx/>
              <a:buNone/>
              <a:defRPr sz="2500">
                <a:solidFill>
                  <a:srgbClr val="FFFFFF"/>
                </a:solidFill>
              </a:defRPr>
            </a:lvl4pPr>
            <a:lvl5pPr marL="342900" indent="1625600" algn="ctr">
              <a:lnSpc>
                <a:spcPct val="100000"/>
              </a:lnSpc>
              <a:buClrTx/>
              <a:buSzTx/>
              <a:buFontTx/>
              <a:buNone/>
              <a:defRPr sz="2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39" name="Google Shape;46;p9"/>
          <p:cNvSpPr txBox="1"/>
          <p:nvPr>
            <p:ph type="body" sz="half" idx="21"/>
          </p:nvPr>
        </p:nvSpPr>
        <p:spPr>
          <a:xfrm>
            <a:off x="6586000" y="965599"/>
            <a:ext cx="5116001" cy="4926801"/>
          </a:xfrm>
          <a:prstGeom prst="rect">
            <a:avLst/>
          </a:prstGeom>
        </p:spPr>
        <p:txBody>
          <a:bodyPr anchor="ctr"/>
          <a:lstStyle/>
          <a:p>
            <a:pPr/>
          </a:p>
        </p:txBody>
      </p:sp>
      <p:sp>
        <p:nvSpPr>
          <p:cNvPr id="3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347" name="Body Level One…"/>
          <p:cNvSpPr txBox="1"/>
          <p:nvPr>
            <p:ph type="body" sz="quarter" idx="1"/>
          </p:nvPr>
        </p:nvSpPr>
        <p:spPr>
          <a:xfrm>
            <a:off x="415600" y="5640766"/>
            <a:ext cx="7998401" cy="806801"/>
          </a:xfrm>
          <a:prstGeom prst="rect">
            <a:avLst/>
          </a:prstGeom>
        </p:spPr>
        <p:txBody>
          <a:bodyPr anchor="ctr"/>
          <a:lstStyle>
            <a:lvl1pPr marL="304792" indent="0">
              <a:lnSpc>
                <a:spcPct val="100000"/>
              </a:lnSpc>
              <a:buClrTx/>
              <a:buSzTx/>
              <a:buFontTx/>
              <a:buNone/>
              <a:defRPr b="1" sz="2800">
                <a:latin typeface="Arial"/>
                <a:ea typeface="Arial"/>
                <a:cs typeface="Arial"/>
                <a:sym typeface="Arial"/>
              </a:defRPr>
            </a:lvl1pPr>
            <a:lvl2pPr marL="1064794" indent="-467894">
              <a:lnSpc>
                <a:spcPct val="100000"/>
              </a:lnSpc>
              <a:buClrTx/>
              <a:buSzPts val="2800"/>
              <a:buFontTx/>
              <a:defRPr b="1" sz="2800">
                <a:latin typeface="Arial"/>
                <a:ea typeface="Arial"/>
                <a:cs typeface="Arial"/>
                <a:sym typeface="Arial"/>
              </a:defRPr>
            </a:lvl2pPr>
            <a:lvl3pPr marL="1521994" indent="-467894">
              <a:lnSpc>
                <a:spcPct val="100000"/>
              </a:lnSpc>
              <a:buClrTx/>
              <a:buSzPts val="2800"/>
              <a:buFontTx/>
              <a:defRPr b="1" sz="2800">
                <a:latin typeface="Arial"/>
                <a:ea typeface="Arial"/>
                <a:cs typeface="Arial"/>
                <a:sym typeface="Arial"/>
              </a:defRPr>
            </a:lvl3pPr>
            <a:lvl4pPr marL="1979194" indent="-467894">
              <a:lnSpc>
                <a:spcPct val="100000"/>
              </a:lnSpc>
              <a:buClrTx/>
              <a:buSzPts val="2800"/>
              <a:buFontTx/>
              <a:defRPr b="1" sz="2800">
                <a:latin typeface="Arial"/>
                <a:ea typeface="Arial"/>
                <a:cs typeface="Arial"/>
                <a:sym typeface="Arial"/>
              </a:defRPr>
            </a:lvl4pPr>
            <a:lvl5pPr marL="2436394" indent="-467894">
              <a:lnSpc>
                <a:spcPct val="100000"/>
              </a:lnSpc>
              <a:buClrTx/>
              <a:buSzPts val="2800"/>
              <a:buFontTx/>
              <a:defRPr b="1"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355" name="Google Shape;52;p11"/>
          <p:cNvSpPr/>
          <p:nvPr/>
        </p:nvSpPr>
        <p:spPr>
          <a:xfrm>
            <a:off x="551032" y="3984366"/>
            <a:ext cx="1214001" cy="1"/>
          </a:xfrm>
          <a:prstGeom prst="line">
            <a:avLst/>
          </a:prstGeom>
          <a:ln w="28575">
            <a:solidFill>
              <a:srgbClr val="E91D63"/>
            </a:solidFill>
            <a:prstDash val="lgDash"/>
          </a:ln>
        </p:spPr>
        <p:txBody>
          <a:bodyPr lIns="45718" tIns="45718" rIns="45718" bIns="45718"/>
          <a:lstStyle/>
          <a:p>
            <a:pPr/>
          </a:p>
        </p:txBody>
      </p:sp>
      <p:sp>
        <p:nvSpPr>
          <p:cNvPr id="356" name="xx%"/>
          <p:cNvSpPr txBox="1"/>
          <p:nvPr>
            <p:ph type="title" hasCustomPrompt="1"/>
          </p:nvPr>
        </p:nvSpPr>
        <p:spPr>
          <a:xfrm>
            <a:off x="415600" y="1474833"/>
            <a:ext cx="11360801" cy="2618001"/>
          </a:xfrm>
          <a:prstGeom prst="rect">
            <a:avLst/>
          </a:prstGeom>
        </p:spPr>
        <p:txBody>
          <a:bodyPr/>
          <a:lstStyle>
            <a:lvl1pPr>
              <a:defRPr sz="16000"/>
            </a:lvl1pPr>
          </a:lstStyle>
          <a:p>
            <a:pPr/>
            <a:r>
              <a:t>xx%</a:t>
            </a:r>
          </a:p>
        </p:txBody>
      </p:sp>
      <p:sp>
        <p:nvSpPr>
          <p:cNvPr id="357" name="Body Level One…"/>
          <p:cNvSpPr txBox="1"/>
          <p:nvPr>
            <p:ph type="body" sz="half" idx="1"/>
          </p:nvPr>
        </p:nvSpPr>
        <p:spPr>
          <a:xfrm>
            <a:off x="415600" y="4202967"/>
            <a:ext cx="11360801" cy="17344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3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44" name="Graphic 7"/>
          <p:cNvGrpSpPr/>
          <p:nvPr/>
        </p:nvGrpSpPr>
        <p:grpSpPr>
          <a:xfrm>
            <a:off x="11078622" y="458786"/>
            <a:ext cx="632991" cy="680887"/>
            <a:chOff x="0" y="0"/>
            <a:chExt cx="632989" cy="680886"/>
          </a:xfrm>
        </p:grpSpPr>
        <p:sp>
          <p:nvSpPr>
            <p:cNvPr id="40"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1"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2"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3"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45"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46"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47"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48"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49"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0"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1"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2"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3"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0F1F6"/>
        </a:solidFill>
      </p:bgPr>
    </p:bg>
    <p:spTree>
      <p:nvGrpSpPr>
        <p:cNvPr id="1" name=""/>
        <p:cNvGrpSpPr/>
        <p:nvPr/>
      </p:nvGrpSpPr>
      <p:grpSpPr>
        <a:xfrm>
          <a:off x="0" y="0"/>
          <a:ext cx="0" cy="0"/>
          <a:chOff x="0" y="0"/>
          <a:chExt cx="0" cy="0"/>
        </a:xfrm>
      </p:grpSpPr>
      <p:grpSp>
        <p:nvGrpSpPr>
          <p:cNvPr id="64" name="Graphic 7"/>
          <p:cNvGrpSpPr/>
          <p:nvPr/>
        </p:nvGrpSpPr>
        <p:grpSpPr>
          <a:xfrm>
            <a:off x="11078622" y="458786"/>
            <a:ext cx="632991" cy="680887"/>
            <a:chOff x="0" y="0"/>
            <a:chExt cx="632989" cy="680886"/>
          </a:xfrm>
        </p:grpSpPr>
        <p:sp>
          <p:nvSpPr>
            <p:cNvPr id="60"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1"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2"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3"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65"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66"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7"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68"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69"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80" name="Graphic 7"/>
          <p:cNvGrpSpPr/>
          <p:nvPr/>
        </p:nvGrpSpPr>
        <p:grpSpPr>
          <a:xfrm>
            <a:off x="11078622" y="458786"/>
            <a:ext cx="632991" cy="680887"/>
            <a:chOff x="0" y="0"/>
            <a:chExt cx="632989" cy="680886"/>
          </a:xfrm>
        </p:grpSpPr>
        <p:sp>
          <p:nvSpPr>
            <p:cNvPr id="76"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7"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8"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9"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81"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82"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83"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84"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85" name="Text Placeholder 3"/>
          <p:cNvSpPr/>
          <p:nvPr>
            <p:ph type="body" sz="quarter" idx="23" hasCustomPrompt="1"/>
          </p:nvPr>
        </p:nvSpPr>
        <p:spPr>
          <a:xfrm>
            <a:off x="7503551" y="1821807"/>
            <a:ext cx="4208060" cy="791171"/>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86"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87"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88"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89"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0"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1"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2"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3"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4"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5"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6"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7"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8"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105"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106"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111" name="Graphic 7"/>
          <p:cNvGrpSpPr/>
          <p:nvPr/>
        </p:nvGrpSpPr>
        <p:grpSpPr>
          <a:xfrm>
            <a:off x="11078622" y="458786"/>
            <a:ext cx="632991" cy="680887"/>
            <a:chOff x="0" y="0"/>
            <a:chExt cx="632989" cy="680886"/>
          </a:xfrm>
        </p:grpSpPr>
        <p:sp>
          <p:nvSpPr>
            <p:cNvPr id="107"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08"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09"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10"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12"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3"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4"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5"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116"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17"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0F1F6"/>
        </a:solidFill>
      </p:bgPr>
    </p:bg>
    <p:spTree>
      <p:nvGrpSpPr>
        <p:cNvPr id="1" name=""/>
        <p:cNvGrpSpPr/>
        <p:nvPr/>
      </p:nvGrpSpPr>
      <p:grpSpPr>
        <a:xfrm>
          <a:off x="0" y="0"/>
          <a:ext cx="0" cy="0"/>
          <a:chOff x="0" y="0"/>
          <a:chExt cx="0" cy="0"/>
        </a:xfrm>
      </p:grpSpPr>
      <p:sp>
        <p:nvSpPr>
          <p:cNvPr id="124" name="Title Text"/>
          <p:cNvSpPr txBox="1"/>
          <p:nvPr>
            <p:ph type="title"/>
          </p:nvPr>
        </p:nvSpPr>
        <p:spPr>
          <a:xfrm>
            <a:off x="3273287" y="2618264"/>
            <a:ext cx="7050156" cy="2387601"/>
          </a:xfrm>
          <a:prstGeom prst="rect">
            <a:avLst/>
          </a:prstGeom>
        </p:spPr>
        <p:txBody>
          <a:bodyPr lIns="45718" tIns="45718" rIns="45718" bIns="45718" anchor="t"/>
          <a:lstStyle>
            <a:lvl1pPr>
              <a:lnSpc>
                <a:spcPct val="90000"/>
              </a:lnSpc>
              <a:defRPr sz="6000">
                <a:solidFill>
                  <a:srgbClr val="000000"/>
                </a:solidFill>
              </a:defRPr>
            </a:lvl1pPr>
          </a:lstStyle>
          <a:p>
            <a:pPr/>
            <a:r>
              <a:t>Title Text</a:t>
            </a:r>
          </a:p>
        </p:txBody>
      </p:sp>
      <p:sp>
        <p:nvSpPr>
          <p:cNvPr id="125"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CLICK TO EDIT MASTER SUBTITLE STYLE</a:t>
            </a:r>
          </a:p>
          <a:p>
            <a:pPr lvl="1"/>
            <a:r>
              <a:t/>
            </a:r>
          </a:p>
          <a:p>
            <a:pPr lvl="2"/>
            <a:r>
              <a:t/>
            </a:r>
          </a:p>
          <a:p>
            <a:pPr lvl="3"/>
            <a:r>
              <a:t/>
            </a:r>
          </a:p>
          <a:p>
            <a:pPr lvl="4"/>
            <a:r>
              <a:t/>
            </a:r>
          </a:p>
        </p:txBody>
      </p:sp>
      <p:pic>
        <p:nvPicPr>
          <p:cNvPr id="126"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27"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Mokytojo
Vardas Pavardė</a:t>
            </a:r>
          </a:p>
        </p:txBody>
      </p:sp>
      <p:sp>
        <p:nvSpPr>
          <p:cNvPr id="128"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29"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140" name="Graphic 7"/>
          <p:cNvGrpSpPr/>
          <p:nvPr/>
        </p:nvGrpSpPr>
        <p:grpSpPr>
          <a:xfrm>
            <a:off x="11078622" y="458786"/>
            <a:ext cx="632991" cy="680887"/>
            <a:chOff x="0" y="0"/>
            <a:chExt cx="632989" cy="680886"/>
          </a:xfrm>
        </p:grpSpPr>
        <p:sp>
          <p:nvSpPr>
            <p:cNvPr id="136"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7"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8"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9"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41"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 omnis sed ut perspiciatis?</a:t>
            </a:r>
          </a:p>
        </p:txBody>
      </p:sp>
      <p:sp>
        <p:nvSpPr>
          <p:cNvPr id="142"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43"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FontTx/>
              <a:buNone/>
              <a:defRPr sz="1600">
                <a:solidFill>
                  <a:srgbClr val="000000"/>
                </a:solidFill>
                <a:latin typeface="Arial"/>
                <a:ea typeface="Arial"/>
                <a:cs typeface="Arial"/>
                <a:sym typeface="Arial"/>
              </a:defRPr>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44"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Short lorem ipsum or link?</a:t>
            </a:r>
          </a:p>
        </p:txBody>
      </p:sp>
      <p:sp>
        <p:nvSpPr>
          <p:cNvPr id="145"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156" name="Graphic 7"/>
          <p:cNvGrpSpPr/>
          <p:nvPr/>
        </p:nvGrpSpPr>
        <p:grpSpPr>
          <a:xfrm>
            <a:off x="11078622" y="458786"/>
            <a:ext cx="632991" cy="680887"/>
            <a:chOff x="0" y="0"/>
            <a:chExt cx="632989" cy="680886"/>
          </a:xfrm>
        </p:grpSpPr>
        <p:sp>
          <p:nvSpPr>
            <p:cNvPr id="15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57"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58"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59"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0"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1"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2"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3"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4"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5"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0;p4"/>
          <p:cNvSpPr/>
          <p:nvPr/>
        </p:nvSpPr>
        <p:spPr>
          <a:xfrm>
            <a:off x="572266" y="1700769"/>
            <a:ext cx="818802" cy="1"/>
          </a:xfrm>
          <a:prstGeom prst="line">
            <a:avLst/>
          </a:prstGeom>
          <a:ln w="19050">
            <a:solidFill>
              <a:srgbClr val="424242"/>
            </a:solidFill>
            <a:prstDash val="lgDash"/>
          </a:ln>
        </p:spPr>
        <p:txBody>
          <a:bodyPr lIns="45718" tIns="45718" rIns="45718" bIns="45718"/>
          <a:lstStyle/>
          <a:p>
            <a:pPr/>
          </a:p>
        </p:txBody>
      </p:sp>
      <p:sp>
        <p:nvSpPr>
          <p:cNvPr id="3" name="Title Text"/>
          <p:cNvSpPr txBox="1"/>
          <p:nvPr>
            <p:ph type="title"/>
          </p:nvPr>
        </p:nvSpPr>
        <p:spPr>
          <a:xfrm>
            <a:off x="415600" y="496667"/>
            <a:ext cx="11360801" cy="978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4" name="Body Level One…"/>
          <p:cNvSpPr txBox="1"/>
          <p:nvPr>
            <p:ph type="body" idx="1"/>
          </p:nvPr>
        </p:nvSpPr>
        <p:spPr>
          <a:xfrm>
            <a:off x="415600" y="1958432"/>
            <a:ext cx="11360801" cy="41332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649019" y="6286997"/>
            <a:ext cx="379193" cy="386051"/>
          </a:xfrm>
          <a:prstGeom prst="rect">
            <a:avLst/>
          </a:prstGeom>
          <a:ln w="12700">
            <a:miter lim="400000"/>
          </a:ln>
        </p:spPr>
        <p:txBody>
          <a:bodyPr wrap="none" lIns="91424" tIns="91424" rIns="91424" bIns="91424" anchor="ctr">
            <a:spAutoFit/>
          </a:bodyPr>
          <a:lstStyle>
            <a:lvl1pPr algn="r">
              <a:defRPr sz="1300">
                <a:solidFill>
                  <a:srgbClr val="424242"/>
                </a:solidFill>
                <a:latin typeface="Source Code Pro"/>
                <a:ea typeface="Source Code Pro"/>
                <a:cs typeface="Source Code Pro"/>
                <a:sym typeface="Source Code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9pPr>
    </p:titleStyle>
    <p:bodyStyle>
      <a:lvl1pPr marL="609584" marR="0" indent="-457189"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1pPr>
      <a:lvl2pPr marL="1196889"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2pPr>
      <a:lvl3pPr marL="180647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3pPr>
      <a:lvl4pPr marL="2416058"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4pPr>
      <a:lvl5pPr marL="302564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5pPr>
      <a:lvl6pPr marL="3635228"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6pPr>
      <a:lvl7pPr marL="4244812"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7pPr>
      <a:lvl8pPr marL="4854397"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8pPr>
      <a:lvl9pPr marL="546398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1pPr>
      <a:lvl2pPr marL="0" marR="0" indent="4572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2pPr>
      <a:lvl3pPr marL="0" marR="0" indent="9144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3pPr>
      <a:lvl4pPr marL="0" marR="0" indent="13716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4pPr>
      <a:lvl5pPr marL="0" marR="0" indent="18288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5pPr>
      <a:lvl6pPr marL="0" marR="0" indent="22860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6pPr>
      <a:lvl7pPr marL="0" marR="0" indent="27432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7pPr>
      <a:lvl8pPr marL="0" marR="0" indent="32004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8pPr>
      <a:lvl9pPr marL="0" marR="0" indent="36576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gif"/><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necolas.github.io/normalize.css/" TargetMode="External"/><Relationship Id="rId3" Type="http://schemas.openxmlformats.org/officeDocument/2006/relationships/hyperlink" Target="https://cdnjs.com/libraries/normalize"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unsplash.com/" TargetMode="External"/><Relationship Id="rId3" Type="http://schemas.openxmlformats.org/officeDocument/2006/relationships/hyperlink" Target="https://coolsymbol.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4.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5.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Title 1"/>
          <p:cNvSpPr txBox="1"/>
          <p:nvPr>
            <p:ph type="ctrTitle"/>
          </p:nvPr>
        </p:nvSpPr>
        <p:spPr>
          <a:xfrm>
            <a:off x="3273287" y="2618264"/>
            <a:ext cx="7050155" cy="2387602"/>
          </a:xfrm>
          <a:prstGeom prst="rect">
            <a:avLst/>
          </a:prstGeom>
        </p:spPr>
        <p:txBody>
          <a:bodyPr/>
          <a:lstStyle>
            <a:lvl1pPr>
              <a:defRPr sz="4800"/>
            </a:lvl1pPr>
          </a:lstStyle>
          <a:p>
            <a:pPr/>
            <a:r>
              <a:t>CSS</a:t>
            </a:r>
          </a:p>
        </p:txBody>
      </p:sp>
      <p:sp>
        <p:nvSpPr>
          <p:cNvPr id="375"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Pavel Sucharev</a:t>
            </a:r>
          </a:p>
        </p:txBody>
      </p:sp>
      <p:sp>
        <p:nvSpPr>
          <p:cNvPr id="376" name="Google Shape;102;p1"/>
          <p:cNvSpPr txBox="1"/>
          <p:nvPr/>
        </p:nvSpPr>
        <p:spPr>
          <a:xfrm>
            <a:off x="495617" y="5930346"/>
            <a:ext cx="2267488" cy="3133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600">
                <a:latin typeface="Arial"/>
                <a:ea typeface="Arial"/>
                <a:cs typeface="Arial"/>
                <a:sym typeface="Arial"/>
              </a:defRPr>
            </a:lvl1pPr>
          </a:lstStyle>
          <a:p>
            <a:pPr/>
            <a:r>
              <a:t>2022</a:t>
            </a:r>
          </a:p>
        </p:txBody>
      </p:sp>
      <p:grpSp>
        <p:nvGrpSpPr>
          <p:cNvPr id="379" name="Google Shape;104;p1"/>
          <p:cNvGrpSpPr/>
          <p:nvPr/>
        </p:nvGrpSpPr>
        <p:grpSpPr>
          <a:xfrm>
            <a:off x="9866239" y="2618264"/>
            <a:ext cx="1835222" cy="464234"/>
            <a:chOff x="0" y="0"/>
            <a:chExt cx="1835220" cy="464233"/>
          </a:xfrm>
        </p:grpSpPr>
        <p:sp>
          <p:nvSpPr>
            <p:cNvPr id="377" name="Rounded Rectangle"/>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sz="1400"/>
              </a:pPr>
            </a:p>
          </p:txBody>
        </p:sp>
        <p:sp>
          <p:nvSpPr>
            <p:cNvPr id="378" name="1 LYGIS"/>
            <p:cNvSpPr txBox="1"/>
            <p:nvPr/>
          </p:nvSpPr>
          <p:spPr>
            <a:xfrm>
              <a:off x="113710" y="81839"/>
              <a:ext cx="1607800" cy="300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600">
                  <a:solidFill>
                    <a:srgbClr val="F0F1F6"/>
                  </a:solidFill>
                </a:defRPr>
              </a:lvl1pPr>
            </a:lstStyle>
            <a:p>
              <a:pPr/>
              <a:r>
                <a:t>1 LYGIS</a:t>
              </a:r>
            </a:p>
          </p:txBody>
        </p:sp>
      </p:grpSp>
      <p:pic>
        <p:nvPicPr>
          <p:cNvPr id="380" name="Picture 9" descr="Picture 9"/>
          <p:cNvPicPr>
            <a:picLocks noChangeAspect="1"/>
          </p:cNvPicPr>
          <p:nvPr>
            <p:ph type="pic" idx="22"/>
          </p:nvPr>
        </p:nvPicPr>
        <p:blipFill>
          <a:blip r:embed="rId2">
            <a:extLst/>
          </a:blip>
          <a:stretch>
            <a:fillRect/>
          </a:stretch>
        </p:blipFill>
        <p:spPr>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CSS reset</a:t>
            </a:r>
          </a:p>
        </p:txBody>
      </p:sp>
      <p:sp>
        <p:nvSpPr>
          <p:cNvPr id="422" name="Google Shape;124;p3"/>
          <p:cNvSpPr txBox="1"/>
          <p:nvPr>
            <p:ph type="body" sz="quarter" idx="1"/>
          </p:nvPr>
        </p:nvSpPr>
        <p:spPr>
          <a:xfrm>
            <a:off x="480390" y="469070"/>
            <a:ext cx="5615611" cy="453750"/>
          </a:xfrm>
          <a:prstGeom prst="rect">
            <a:avLst/>
          </a:prstGeom>
        </p:spPr>
        <p:txBody>
          <a:bodyPr/>
          <a:lstStyle>
            <a:lvl1pPr marL="0">
              <a:spcBef>
                <a:spcPts val="0"/>
              </a:spcBef>
              <a:defRPr sz="1400"/>
            </a:lvl1pPr>
          </a:lstStyle>
          <a:p>
            <a:pPr/>
            <a:r>
              <a:t>CSS</a:t>
            </a:r>
          </a:p>
        </p:txBody>
      </p:sp>
      <p:sp>
        <p:nvSpPr>
          <p:cNvPr id="423"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lvl1pPr marL="228600" indent="0">
              <a:lnSpc>
                <a:spcPct val="100000"/>
              </a:lnSpc>
              <a:spcBef>
                <a:spcPts val="1000"/>
              </a:spcBef>
              <a:buClrTx/>
              <a:buSzTx/>
              <a:buFontTx/>
              <a:buNone/>
              <a:defRPr sz="1300">
                <a:solidFill>
                  <a:srgbClr val="000000"/>
                </a:solidFill>
                <a:latin typeface="Arial"/>
                <a:ea typeface="Arial"/>
                <a:cs typeface="Arial"/>
                <a:sym typeface="Arial"/>
              </a:defRPr>
            </a:lvl1pPr>
          </a:lstStyle>
          <a:p>
            <a:pPr/>
            <a:r>
              <a:t>   </a:t>
            </a:r>
          </a:p>
        </p:txBody>
      </p:sp>
      <p:pic>
        <p:nvPicPr>
          <p:cNvPr id="424" name="Google Shape;145;p23" descr="Google Shape;145;p23"/>
          <p:cNvPicPr>
            <a:picLocks noChangeAspect="0"/>
          </p:cNvPicPr>
          <p:nvPr/>
        </p:nvPicPr>
        <p:blipFill>
          <a:blip r:embed="rId2">
            <a:extLst/>
          </a:blip>
          <a:stretch>
            <a:fillRect/>
          </a:stretch>
        </p:blipFill>
        <p:spPr>
          <a:xfrm>
            <a:off x="6331475" y="2272100"/>
            <a:ext cx="4467600" cy="3353101"/>
          </a:xfrm>
          <a:prstGeom prst="rect">
            <a:avLst/>
          </a:prstGeom>
          <a:ln w="12700">
            <a:miter lim="400000"/>
          </a:ln>
        </p:spPr>
      </p:pic>
      <p:pic>
        <p:nvPicPr>
          <p:cNvPr id="425" name="Google Shape;146;p23" descr="Google Shape;146;p23"/>
          <p:cNvPicPr>
            <a:picLocks noChangeAspect="1"/>
          </p:cNvPicPr>
          <p:nvPr/>
        </p:nvPicPr>
        <p:blipFill>
          <a:blip r:embed="rId3">
            <a:extLst/>
          </a:blip>
          <a:stretch>
            <a:fillRect/>
          </a:stretch>
        </p:blipFill>
        <p:spPr>
          <a:xfrm>
            <a:off x="849721" y="2464826"/>
            <a:ext cx="4876949" cy="265669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CSS reset</a:t>
            </a:r>
          </a:p>
        </p:txBody>
      </p:sp>
      <p:sp>
        <p:nvSpPr>
          <p:cNvPr id="428" name="Google Shape;124;p3"/>
          <p:cNvSpPr txBox="1"/>
          <p:nvPr>
            <p:ph type="body" sz="quarter" idx="1"/>
          </p:nvPr>
        </p:nvSpPr>
        <p:spPr>
          <a:xfrm>
            <a:off x="480390" y="469070"/>
            <a:ext cx="5615611" cy="453750"/>
          </a:xfrm>
          <a:prstGeom prst="rect">
            <a:avLst/>
          </a:prstGeom>
        </p:spPr>
        <p:txBody>
          <a:bodyPr/>
          <a:lstStyle>
            <a:lvl1pPr marL="0">
              <a:spcBef>
                <a:spcPts val="0"/>
              </a:spcBef>
              <a:defRPr sz="1400"/>
            </a:lvl1pPr>
          </a:lstStyle>
          <a:p>
            <a:pPr/>
            <a:r>
              <a:t>CSS</a:t>
            </a:r>
          </a:p>
        </p:txBody>
      </p:sp>
      <p:sp>
        <p:nvSpPr>
          <p:cNvPr id="429" name="Normalize CSS"/>
          <p:cNvSpPr txBox="1"/>
          <p:nvPr/>
        </p:nvSpPr>
        <p:spPr>
          <a:xfrm>
            <a:off x="2579307" y="3237714"/>
            <a:ext cx="1800259" cy="38257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300"/>
            </a:lvl1pPr>
          </a:lstStyle>
          <a:p>
            <a:pPr/>
            <a:r>
              <a:t>Normalize CSS</a:t>
            </a:r>
          </a:p>
        </p:txBody>
      </p:sp>
      <p:sp>
        <p:nvSpPr>
          <p:cNvPr id="430" name="https://necolas.github.io/normalize.css/"/>
          <p:cNvSpPr txBox="1"/>
          <p:nvPr/>
        </p:nvSpPr>
        <p:spPr>
          <a:xfrm>
            <a:off x="6694745" y="3262457"/>
            <a:ext cx="3832618"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2" invalidUrl="" action="" tgtFrame="" tooltip="" history="1" highlightClick="0" endSnd="0"/>
              </a:rPr>
              <a:t>https://necolas.github.io/normalize.css/</a:t>
            </a:r>
          </a:p>
        </p:txBody>
      </p:sp>
      <p:sp>
        <p:nvSpPr>
          <p:cNvPr id="431" name="Normalize CDN"/>
          <p:cNvSpPr txBox="1"/>
          <p:nvPr/>
        </p:nvSpPr>
        <p:spPr>
          <a:xfrm>
            <a:off x="2583862" y="3871985"/>
            <a:ext cx="1900098" cy="38257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300"/>
            </a:lvl1pPr>
          </a:lstStyle>
          <a:p>
            <a:pPr/>
            <a:r>
              <a:t>Normalize CDN</a:t>
            </a:r>
          </a:p>
        </p:txBody>
      </p:sp>
      <p:sp>
        <p:nvSpPr>
          <p:cNvPr id="432" name="https://cdnjs.com/libraries/normalize"/>
          <p:cNvSpPr txBox="1"/>
          <p:nvPr/>
        </p:nvSpPr>
        <p:spPr>
          <a:xfrm>
            <a:off x="6699300" y="3896728"/>
            <a:ext cx="3588391"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3"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3" invalidUrl="" action="" tgtFrame="" tooltip="" history="1" highlightClick="0" endSnd="0"/>
              </a:rPr>
              <a:t>https://cdnjs.com/libraries/normalize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34" name="Google Shape;225;p41"/>
          <p:cNvSpPr txBox="1"/>
          <p:nvPr>
            <p:ph type="title" idx="4294967295"/>
          </p:nvPr>
        </p:nvSpPr>
        <p:spPr>
          <a:xfrm>
            <a:off x="574399" y="2741399"/>
            <a:ext cx="11043202" cy="1375201"/>
          </a:xfrm>
          <a:prstGeom prst="rect">
            <a:avLst/>
          </a:prstGeom>
        </p:spPr>
        <p:txBody>
          <a:bodyPr lIns="121899" tIns="121899" rIns="121899" bIns="121899"/>
          <a:lstStyle>
            <a:lvl1pPr algn="ctr" defTabSz="850391">
              <a:spcBef>
                <a:spcPts val="700"/>
              </a:spcBef>
              <a:defRPr sz="7440">
                <a:solidFill>
                  <a:srgbClr val="FFFFFF"/>
                </a:solidFill>
                <a:latin typeface="Consolas"/>
                <a:ea typeface="Consolas"/>
                <a:cs typeface="Consolas"/>
                <a:sym typeface="Consolas"/>
              </a:defRPr>
            </a:lvl1pPr>
          </a:lstStyle>
          <a:p>
            <a:pPr/>
            <a:r>
              <a:t>&lt;Questions?&gt;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Google Shape;123;p3"/>
          <p:cNvSpPr txBox="1"/>
          <p:nvPr>
            <p:ph type="title"/>
          </p:nvPr>
        </p:nvSpPr>
        <p:spPr>
          <a:xfrm>
            <a:off x="1642755" y="842104"/>
            <a:ext cx="6809873" cy="752909"/>
          </a:xfrm>
          <a:prstGeom prst="rect">
            <a:avLst/>
          </a:prstGeom>
        </p:spPr>
        <p:txBody>
          <a:bodyPr/>
          <a:lstStyle>
            <a:lvl1pPr>
              <a:lnSpc>
                <a:spcPct val="100000"/>
              </a:lnSpc>
              <a:defRPr sz="2800"/>
            </a:lvl1pPr>
          </a:lstStyle>
          <a:p>
            <a:pPr/>
            <a:r>
              <a:t>Užduotis   </a:t>
            </a:r>
          </a:p>
        </p:txBody>
      </p:sp>
      <p:sp>
        <p:nvSpPr>
          <p:cNvPr id="437"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pic>
        <p:nvPicPr>
          <p:cNvPr id="438" name="Google Shape;83;p14" descr="Google Shape;83;p14"/>
          <p:cNvPicPr>
            <a:picLocks noChangeAspect="1"/>
          </p:cNvPicPr>
          <p:nvPr/>
        </p:nvPicPr>
        <p:blipFill>
          <a:blip r:embed="rId2">
            <a:extLst/>
          </a:blip>
          <a:stretch>
            <a:fillRect/>
          </a:stretch>
        </p:blipFill>
        <p:spPr>
          <a:xfrm>
            <a:off x="1659120" y="2326362"/>
            <a:ext cx="3150075" cy="3433893"/>
          </a:xfrm>
          <a:prstGeom prst="rect">
            <a:avLst/>
          </a:prstGeom>
          <a:ln w="12700">
            <a:miter lim="400000"/>
          </a:ln>
          <a:effectLst>
            <a:outerShdw sx="100000" sy="100000" kx="0" ky="0" algn="b" rotWithShape="0" blurRad="292100" dist="139700" dir="2700000">
              <a:srgbClr val="333333">
                <a:alpha val="64999"/>
              </a:srgbClr>
            </a:outerShdw>
          </a:effectLst>
        </p:spPr>
      </p:pic>
      <p:pic>
        <p:nvPicPr>
          <p:cNvPr id="439" name="Google Shape;84;p14" descr="Google Shape;84;p14"/>
          <p:cNvPicPr>
            <a:picLocks noChangeAspect="1"/>
          </p:cNvPicPr>
          <p:nvPr/>
        </p:nvPicPr>
        <p:blipFill>
          <a:blip r:embed="rId3">
            <a:extLst/>
          </a:blip>
          <a:stretch>
            <a:fillRect/>
          </a:stretch>
        </p:blipFill>
        <p:spPr>
          <a:xfrm>
            <a:off x="6789759" y="2326362"/>
            <a:ext cx="3314322" cy="3620850"/>
          </a:xfrm>
          <a:prstGeom prst="rect">
            <a:avLst/>
          </a:prstGeom>
          <a:ln w="12700">
            <a:miter lim="400000"/>
          </a:ln>
          <a:effectLst>
            <a:outerShdw sx="100000" sy="100000" kx="0" ky="0" algn="b" rotWithShape="0" blurRad="292100" dist="139700" dir="2700000">
              <a:srgbClr val="333333">
                <a:alpha val="64999"/>
              </a:srgbClr>
            </a:outerShdw>
          </a:effectLst>
        </p:spPr>
      </p:pic>
      <p:sp>
        <p:nvSpPr>
          <p:cNvPr id="440" name="Google Shape;85;p14"/>
          <p:cNvSpPr/>
          <p:nvPr/>
        </p:nvSpPr>
        <p:spPr>
          <a:xfrm>
            <a:off x="5370305" y="3779573"/>
            <a:ext cx="858346" cy="714429"/>
          </a:xfrm>
          <a:prstGeom prst="rightArrow">
            <a:avLst>
              <a:gd name="adj1" fmla="val 50000"/>
              <a:gd name="adj2" fmla="val 50000"/>
            </a:avLst>
          </a:prstGeom>
          <a:solidFill>
            <a:srgbClr val="535353"/>
          </a:solidFill>
          <a:ln>
            <a:solidFill>
              <a:srgbClr val="A7A7A7"/>
            </a:solidFill>
          </a:ln>
        </p:spPr>
        <p:txBody>
          <a:bodyPr lIns="45718" tIns="45718" rIns="45718" bIns="45718" anchor="ctr"/>
          <a:lstStyle/>
          <a:p>
            <a:pPr>
              <a:defRPr sz="1400">
                <a:latin typeface="Arial"/>
                <a:ea typeface="Arial"/>
                <a:cs typeface="Arial"/>
                <a:sym typeface="Arial"/>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Content Placeholder 1"/>
          <p:cNvSpPr txBox="1"/>
          <p:nvPr>
            <p:ph type="body" sz="quarter" idx="1"/>
          </p:nvPr>
        </p:nvSpPr>
        <p:spPr>
          <a:xfrm>
            <a:off x="480389" y="460649"/>
            <a:ext cx="5615613" cy="453750"/>
          </a:xfrm>
          <a:prstGeom prst="rect">
            <a:avLst/>
          </a:prstGeom>
        </p:spPr>
        <p:txBody>
          <a:bodyPr/>
          <a:lstStyle>
            <a:lvl1pPr>
              <a:defRPr sz="1400"/>
            </a:lvl1pPr>
          </a:lstStyle>
          <a:p>
            <a:pPr/>
            <a:r>
              <a:t>CSS</a:t>
            </a:r>
          </a:p>
        </p:txBody>
      </p:sp>
      <p:sp>
        <p:nvSpPr>
          <p:cNvPr id="443" name="Free images"/>
          <p:cNvSpPr txBox="1"/>
          <p:nvPr/>
        </p:nvSpPr>
        <p:spPr>
          <a:xfrm>
            <a:off x="451801" y="2431035"/>
            <a:ext cx="1218452"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Free images</a:t>
            </a:r>
          </a:p>
        </p:txBody>
      </p:sp>
      <p:sp>
        <p:nvSpPr>
          <p:cNvPr id="444" name="https://unsplash.com/"/>
          <p:cNvSpPr txBox="1"/>
          <p:nvPr/>
        </p:nvSpPr>
        <p:spPr>
          <a:xfrm>
            <a:off x="4265080" y="2431035"/>
            <a:ext cx="2183306"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2" invalidUrl="" action="" tgtFrame="" tooltip="" history="1" highlightClick="0" endSnd="0"/>
              </a:rPr>
              <a:t>https://unsplash.com/</a:t>
            </a:r>
          </a:p>
        </p:txBody>
      </p:sp>
      <p:sp>
        <p:nvSpPr>
          <p:cNvPr id="445" name="Copy paste icons"/>
          <p:cNvSpPr txBox="1"/>
          <p:nvPr/>
        </p:nvSpPr>
        <p:spPr>
          <a:xfrm>
            <a:off x="438864" y="2986592"/>
            <a:ext cx="1653998"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Copy paste icons</a:t>
            </a:r>
          </a:p>
        </p:txBody>
      </p:sp>
      <p:sp>
        <p:nvSpPr>
          <p:cNvPr id="446" name="https://coolsymbol.com/"/>
          <p:cNvSpPr txBox="1"/>
          <p:nvPr/>
        </p:nvSpPr>
        <p:spPr>
          <a:xfrm>
            <a:off x="4252143" y="2986592"/>
            <a:ext cx="2410789"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3"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3" invalidUrl="" action="" tgtFrame="" tooltip="" history="1" highlightClick="0" endSnd="0"/>
              </a:rPr>
              <a:t>https://coolsymbol.com/</a:t>
            </a:r>
          </a:p>
        </p:txBody>
      </p:sp>
      <p:sp>
        <p:nvSpPr>
          <p:cNvPr id="447" name="Title 4"/>
          <p:cNvSpPr txBox="1"/>
          <p:nvPr>
            <p:ph type="title"/>
          </p:nvPr>
        </p:nvSpPr>
        <p:spPr>
          <a:xfrm>
            <a:off x="480390" y="5032099"/>
            <a:ext cx="2343494" cy="1365253"/>
          </a:xfrm>
          <a:prstGeom prst="rect">
            <a:avLst/>
          </a:prstGeom>
        </p:spPr>
        <p:txBody>
          <a:bodyPr/>
          <a:lstStyle/>
          <a:p>
            <a:pPr/>
            <a:r>
              <a:t>Naudinga informacija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Cascading Style Sheets</a:t>
            </a:r>
          </a:p>
        </p:txBody>
      </p:sp>
      <p:sp>
        <p:nvSpPr>
          <p:cNvPr id="383"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sp>
        <p:nvSpPr>
          <p:cNvPr id="384"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0" indent="0">
              <a:lnSpc>
                <a:spcPct val="150000"/>
              </a:lnSpc>
              <a:buClrTx/>
              <a:buSzTx/>
              <a:buFontTx/>
              <a:buNone/>
              <a:defRPr b="1" sz="1400">
                <a:solidFill>
                  <a:srgbClr val="000000"/>
                </a:solidFill>
                <a:latin typeface="Arial"/>
                <a:ea typeface="Arial"/>
                <a:cs typeface="Arial"/>
                <a:sym typeface="Arial"/>
              </a:defRPr>
            </a:pPr>
            <a:r>
              <a:t>CSS </a:t>
            </a:r>
            <a:r>
              <a:rPr b="0"/>
              <a:t>arba pakopiniai stilių šablonai.</a:t>
            </a:r>
          </a:p>
          <a:p>
            <a:pPr marL="285750" indent="-285750">
              <a:lnSpc>
                <a:spcPct val="150000"/>
              </a:lnSpc>
              <a:buClr>
                <a:srgbClr val="000000"/>
              </a:buClr>
              <a:buSzPts val="1400"/>
              <a:buFont typeface="Arial"/>
              <a:buChar char="−"/>
              <a:defRPr sz="1400">
                <a:solidFill>
                  <a:srgbClr val="000000"/>
                </a:solidFill>
                <a:latin typeface="Arial"/>
                <a:ea typeface="Arial"/>
                <a:cs typeface="Arial"/>
                <a:sym typeface="Arial"/>
              </a:defRPr>
            </a:pPr>
            <a:r>
              <a:t>Nusako, kaip turi būti atvaizduoti </a:t>
            </a:r>
            <a:r>
              <a:rPr b="1"/>
              <a:t>HTML elementai</a:t>
            </a:r>
            <a:r>
              <a:t>.</a:t>
            </a:r>
          </a:p>
          <a:p>
            <a:pPr marL="285750" indent="-285750">
              <a:lnSpc>
                <a:spcPct val="150000"/>
              </a:lnSpc>
              <a:buClr>
                <a:srgbClr val="000000"/>
              </a:buClr>
              <a:buSzPts val="1400"/>
              <a:buFont typeface="Arial"/>
              <a:buChar char="−"/>
              <a:defRPr sz="1400">
                <a:solidFill>
                  <a:srgbClr val="000000"/>
                </a:solidFill>
                <a:latin typeface="Arial"/>
                <a:ea typeface="Arial"/>
                <a:cs typeface="Arial"/>
                <a:sym typeface="Arial"/>
              </a:defRPr>
            </a:pPr>
            <a:r>
              <a:t>Tai nėra programavimo ar žymėjimo kalba – tai stiliaus failų kalba.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Kaip veikia?</a:t>
            </a:r>
          </a:p>
        </p:txBody>
      </p:sp>
      <p:sp>
        <p:nvSpPr>
          <p:cNvPr id="387"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sp>
        <p:nvSpPr>
          <p:cNvPr id="388"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0" indent="0">
              <a:lnSpc>
                <a:spcPct val="150000"/>
              </a:lnSpc>
              <a:buClrTx/>
              <a:buSzTx/>
              <a:buFontTx/>
              <a:buNone/>
              <a:defRPr sz="1400">
                <a:solidFill>
                  <a:srgbClr val="000000"/>
                </a:solidFill>
                <a:latin typeface="Arial"/>
                <a:ea typeface="Arial"/>
                <a:cs typeface="Arial"/>
                <a:sym typeface="Arial"/>
              </a:defRPr>
            </a:pPr>
            <a:r>
              <a:t>Galioja tokia logika:</a:t>
            </a:r>
          </a:p>
          <a:p>
            <a:pPr marL="285750" indent="-285750">
              <a:lnSpc>
                <a:spcPct val="150000"/>
              </a:lnSpc>
              <a:buClr>
                <a:srgbClr val="000000"/>
              </a:buClr>
              <a:buSzPts val="1400"/>
              <a:buFont typeface="Arial"/>
              <a:buChar char="−"/>
              <a:defRPr b="1" sz="1400">
                <a:solidFill>
                  <a:srgbClr val="000000"/>
                </a:solidFill>
                <a:latin typeface="Arial"/>
                <a:ea typeface="Arial"/>
                <a:cs typeface="Arial"/>
                <a:sym typeface="Arial"/>
              </a:defRPr>
            </a:pPr>
            <a:r>
              <a:t>Surask </a:t>
            </a:r>
            <a:r>
              <a:rPr b="0"/>
              <a:t>HTML elementą/-us, kuriam taikysi stilius;</a:t>
            </a:r>
            <a:endParaRPr b="0"/>
          </a:p>
          <a:p>
            <a:pPr marL="285750" indent="-285750">
              <a:lnSpc>
                <a:spcPct val="150000"/>
              </a:lnSpc>
              <a:buClr>
                <a:srgbClr val="000000"/>
              </a:buClr>
              <a:buSzPts val="1400"/>
              <a:buFont typeface="Arial"/>
              <a:buChar char="−"/>
              <a:defRPr sz="1400">
                <a:solidFill>
                  <a:srgbClr val="000000"/>
                </a:solidFill>
                <a:latin typeface="Arial"/>
                <a:ea typeface="Arial"/>
                <a:cs typeface="Arial"/>
                <a:sym typeface="Arial"/>
              </a:defRPr>
            </a:pPr>
            <a:r>
              <a:t>Nurodyk </a:t>
            </a:r>
            <a:r>
              <a:rPr b="1"/>
              <a:t>savybes</a:t>
            </a:r>
            <a:r>
              <a:t>,</a:t>
            </a:r>
            <a:r>
              <a:rPr b="1"/>
              <a:t> </a:t>
            </a:r>
            <a:r>
              <a:t>kurias keisi;</a:t>
            </a:r>
          </a:p>
          <a:p>
            <a:pPr marL="285750" indent="-285750">
              <a:lnSpc>
                <a:spcPct val="150000"/>
              </a:lnSpc>
              <a:buClr>
                <a:srgbClr val="000000"/>
              </a:buClr>
              <a:buSzPts val="1400"/>
              <a:buFont typeface="Arial"/>
              <a:buChar char="−"/>
              <a:defRPr sz="1400">
                <a:solidFill>
                  <a:srgbClr val="000000"/>
                </a:solidFill>
                <a:latin typeface="Arial"/>
                <a:ea typeface="Arial"/>
                <a:cs typeface="Arial"/>
                <a:sym typeface="Arial"/>
              </a:defRPr>
            </a:pPr>
            <a:r>
              <a:t>Nurodyk savybių </a:t>
            </a:r>
            <a:r>
              <a:rPr b="1"/>
              <a:t>reikšmes</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Stiliaus taisyklė</a:t>
            </a:r>
          </a:p>
        </p:txBody>
      </p:sp>
      <p:sp>
        <p:nvSpPr>
          <p:cNvPr id="391"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sp>
        <p:nvSpPr>
          <p:cNvPr id="392" name="Google Shape;125;p3"/>
          <p:cNvSpPr txBox="1"/>
          <p:nvPr>
            <p:ph type="body" idx="21"/>
          </p:nvPr>
        </p:nvSpPr>
        <p:spPr>
          <a:xfrm>
            <a:off x="480400" y="2671875"/>
            <a:ext cx="10859100" cy="3937473"/>
          </a:xfrm>
          <a:prstGeom prst="rect">
            <a:avLst/>
          </a:prstGeom>
        </p:spPr>
        <p:txBody>
          <a:bodyPr/>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pic>
        <p:nvPicPr>
          <p:cNvPr id="393" name="Picture 3" descr="Picture 3"/>
          <p:cNvPicPr>
            <a:picLocks noChangeAspect="1"/>
          </p:cNvPicPr>
          <p:nvPr/>
        </p:nvPicPr>
        <p:blipFill>
          <a:blip r:embed="rId2">
            <a:extLst/>
          </a:blip>
          <a:stretch>
            <a:fillRect/>
          </a:stretch>
        </p:blipFill>
        <p:spPr>
          <a:xfrm>
            <a:off x="1724025" y="2540307"/>
            <a:ext cx="8515350" cy="290133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Kaip pridėti CSS stilių?</a:t>
            </a:r>
          </a:p>
        </p:txBody>
      </p:sp>
      <p:sp>
        <p:nvSpPr>
          <p:cNvPr id="396"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sp>
        <p:nvSpPr>
          <p:cNvPr id="397"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0" indent="0">
              <a:lnSpc>
                <a:spcPct val="150000"/>
              </a:lnSpc>
              <a:buClrTx/>
              <a:buSzTx/>
              <a:buFontTx/>
              <a:buNone/>
              <a:defRPr sz="1400">
                <a:solidFill>
                  <a:srgbClr val="000000"/>
                </a:solidFill>
                <a:latin typeface="Arial"/>
                <a:ea typeface="Arial"/>
                <a:cs typeface="Arial"/>
                <a:sym typeface="Arial"/>
              </a:defRPr>
            </a:pPr>
            <a:r>
              <a:t>Yra 3 būdai kaip įterpti stilių:</a:t>
            </a:r>
          </a:p>
          <a:p>
            <a:pPr marL="342900" indent="-342900">
              <a:lnSpc>
                <a:spcPct val="150000"/>
              </a:lnSpc>
              <a:buClr>
                <a:srgbClr val="000000"/>
              </a:buClr>
              <a:buSzPts val="1400"/>
              <a:buFontTx/>
              <a:buAutoNum type="arabicPeriod" startAt="1"/>
              <a:defRPr sz="1400">
                <a:solidFill>
                  <a:srgbClr val="000000"/>
                </a:solidFill>
                <a:latin typeface="Courier New"/>
                <a:ea typeface="Courier New"/>
                <a:cs typeface="Courier New"/>
                <a:sym typeface="Courier New"/>
              </a:defRPr>
            </a:pPr>
            <a:r>
              <a:t>&lt;style&gt;</a:t>
            </a:r>
            <a:r>
              <a:rPr>
                <a:latin typeface="Arial"/>
                <a:ea typeface="Arial"/>
                <a:cs typeface="Arial"/>
                <a:sym typeface="Arial"/>
              </a:rPr>
              <a:t> žymė dokumento head sekcijoje;</a:t>
            </a:r>
            <a:endParaRPr>
              <a:latin typeface="Arial"/>
              <a:ea typeface="Arial"/>
              <a:cs typeface="Arial"/>
              <a:sym typeface="Arial"/>
            </a:endParaRPr>
          </a:p>
          <a:p>
            <a:pPr marL="342900" indent="-342900">
              <a:lnSpc>
                <a:spcPct val="150000"/>
              </a:lnSpc>
              <a:buClr>
                <a:srgbClr val="000000"/>
              </a:buClr>
              <a:buSzPts val="1400"/>
              <a:buFontTx/>
              <a:buAutoNum type="arabicPeriod" startAt="1"/>
              <a:defRPr sz="1400">
                <a:solidFill>
                  <a:srgbClr val="000000"/>
                </a:solidFill>
                <a:latin typeface="Arial"/>
                <a:ea typeface="Arial"/>
                <a:cs typeface="Arial"/>
                <a:sym typeface="Arial"/>
              </a:defRPr>
            </a:pPr>
            <a:r>
              <a:t>Inline stiliai su elemento atributu: </a:t>
            </a:r>
            <a:r>
              <a:rPr>
                <a:latin typeface="Courier New"/>
                <a:ea typeface="Courier New"/>
                <a:cs typeface="Courier New"/>
                <a:sym typeface="Courier New"/>
              </a:rPr>
              <a:t>style="…"</a:t>
            </a:r>
            <a:endParaRPr>
              <a:latin typeface="Courier New"/>
              <a:ea typeface="Courier New"/>
              <a:cs typeface="Courier New"/>
              <a:sym typeface="Courier New"/>
            </a:endParaRPr>
          </a:p>
          <a:p>
            <a:pPr marL="342900" indent="-342900">
              <a:lnSpc>
                <a:spcPct val="150000"/>
              </a:lnSpc>
              <a:buClr>
                <a:srgbClr val="000000"/>
              </a:buClr>
              <a:buSzPts val="1400"/>
              <a:buFontTx/>
              <a:buAutoNum type="arabicPeriod" startAt="1"/>
              <a:defRPr sz="1400">
                <a:solidFill>
                  <a:srgbClr val="000000"/>
                </a:solidFill>
                <a:latin typeface="Arial"/>
                <a:ea typeface="Arial"/>
                <a:cs typeface="Arial"/>
                <a:sym typeface="Arial"/>
              </a:defRPr>
            </a:pPr>
            <a:r>
              <a:t>Susietas failas per</a:t>
            </a:r>
            <a:r>
              <a:t> </a:t>
            </a:r>
            <a:r>
              <a:rPr>
                <a:solidFill>
                  <a:srgbClr val="38761D"/>
                </a:solidFill>
                <a:latin typeface="Courier New"/>
                <a:ea typeface="Courier New"/>
                <a:cs typeface="Courier New"/>
                <a:sym typeface="Courier New"/>
              </a:rPr>
              <a:t>&lt;link rel="stylesheet" href="style.css"&gt;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Selektorių tipai</a:t>
            </a:r>
          </a:p>
        </p:txBody>
      </p:sp>
      <p:sp>
        <p:nvSpPr>
          <p:cNvPr id="400"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sp>
        <p:nvSpPr>
          <p:cNvPr id="401"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0" indent="0">
              <a:lnSpc>
                <a:spcPct val="150000"/>
              </a:lnSpc>
              <a:buClrTx/>
              <a:buSzTx/>
              <a:buFontTx/>
              <a:buNone/>
              <a:defRPr sz="1400">
                <a:solidFill>
                  <a:srgbClr val="000000"/>
                </a:solidFill>
                <a:latin typeface="Arial"/>
                <a:ea typeface="Arial"/>
                <a:cs typeface="Arial"/>
                <a:sym typeface="Arial"/>
              </a:defRPr>
            </a:pPr>
            <a:r>
              <a:t>Surandame pagal </a:t>
            </a:r>
            <a:r>
              <a:rPr b="1"/>
              <a:t>elemento pavadinimą:</a:t>
            </a:r>
          </a:p>
        </p:txBody>
      </p:sp>
      <p:pic>
        <p:nvPicPr>
          <p:cNvPr id="402" name="Picture 2" descr="Picture 2"/>
          <p:cNvPicPr>
            <a:picLocks noChangeAspect="1"/>
          </p:cNvPicPr>
          <p:nvPr/>
        </p:nvPicPr>
        <p:blipFill>
          <a:blip r:embed="rId2">
            <a:extLst/>
          </a:blip>
          <a:stretch>
            <a:fillRect/>
          </a:stretch>
        </p:blipFill>
        <p:spPr>
          <a:xfrm>
            <a:off x="895350" y="3248025"/>
            <a:ext cx="7143750" cy="523875"/>
          </a:xfrm>
          <a:prstGeom prst="rect">
            <a:avLst/>
          </a:prstGeom>
          <a:ln w="12700">
            <a:miter lim="400000"/>
          </a:ln>
        </p:spPr>
      </p:pic>
      <p:pic>
        <p:nvPicPr>
          <p:cNvPr id="403" name="Picture 3" descr="Picture 3"/>
          <p:cNvPicPr>
            <a:picLocks noChangeAspect="1"/>
          </p:cNvPicPr>
          <p:nvPr/>
        </p:nvPicPr>
        <p:blipFill>
          <a:blip r:embed="rId3">
            <a:extLst/>
          </a:blip>
          <a:stretch>
            <a:fillRect/>
          </a:stretch>
        </p:blipFill>
        <p:spPr>
          <a:xfrm>
            <a:off x="895350" y="4114800"/>
            <a:ext cx="7134225" cy="52387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Selektorių tipai</a:t>
            </a:r>
          </a:p>
        </p:txBody>
      </p:sp>
      <p:sp>
        <p:nvSpPr>
          <p:cNvPr id="406"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sp>
        <p:nvSpPr>
          <p:cNvPr id="407"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0" indent="0">
              <a:lnSpc>
                <a:spcPct val="150000"/>
              </a:lnSpc>
              <a:buClrTx/>
              <a:buSzTx/>
              <a:buFontTx/>
              <a:buNone/>
              <a:defRPr sz="1400">
                <a:solidFill>
                  <a:srgbClr val="000000"/>
                </a:solidFill>
                <a:latin typeface="Arial"/>
                <a:ea typeface="Arial"/>
                <a:cs typeface="Arial"/>
                <a:sym typeface="Arial"/>
              </a:defRPr>
            </a:pPr>
            <a:r>
              <a:t>Surandame pagal </a:t>
            </a:r>
            <a:r>
              <a:rPr b="1"/>
              <a:t>elemento .klasę:</a:t>
            </a:r>
          </a:p>
        </p:txBody>
      </p:sp>
      <p:pic>
        <p:nvPicPr>
          <p:cNvPr id="408" name="Picture 3" descr="Picture 3"/>
          <p:cNvPicPr>
            <a:picLocks noChangeAspect="1"/>
          </p:cNvPicPr>
          <p:nvPr/>
        </p:nvPicPr>
        <p:blipFill>
          <a:blip r:embed="rId2">
            <a:extLst/>
          </a:blip>
          <a:stretch>
            <a:fillRect/>
          </a:stretch>
        </p:blipFill>
        <p:spPr>
          <a:xfrm>
            <a:off x="895350" y="4114800"/>
            <a:ext cx="7134225" cy="523875"/>
          </a:xfrm>
          <a:prstGeom prst="rect">
            <a:avLst/>
          </a:prstGeom>
          <a:ln w="12700">
            <a:miter lim="400000"/>
          </a:ln>
        </p:spPr>
      </p:pic>
      <p:pic>
        <p:nvPicPr>
          <p:cNvPr id="409" name="Picture 4" descr="Picture 4"/>
          <p:cNvPicPr>
            <a:picLocks noChangeAspect="1"/>
          </p:cNvPicPr>
          <p:nvPr/>
        </p:nvPicPr>
        <p:blipFill>
          <a:blip r:embed="rId3">
            <a:extLst/>
          </a:blip>
          <a:stretch>
            <a:fillRect/>
          </a:stretch>
        </p:blipFill>
        <p:spPr>
          <a:xfrm>
            <a:off x="895350" y="3260144"/>
            <a:ext cx="7134225" cy="50916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Selektorių tipai</a:t>
            </a:r>
          </a:p>
        </p:txBody>
      </p:sp>
      <p:sp>
        <p:nvSpPr>
          <p:cNvPr id="412"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sp>
        <p:nvSpPr>
          <p:cNvPr id="413"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0" indent="0">
              <a:lnSpc>
                <a:spcPct val="150000"/>
              </a:lnSpc>
              <a:buClrTx/>
              <a:buSzTx/>
              <a:buFontTx/>
              <a:buNone/>
              <a:defRPr sz="1400">
                <a:solidFill>
                  <a:srgbClr val="000000"/>
                </a:solidFill>
                <a:latin typeface="Arial"/>
                <a:ea typeface="Arial"/>
                <a:cs typeface="Arial"/>
                <a:sym typeface="Arial"/>
              </a:defRPr>
            </a:pPr>
            <a:r>
              <a:t>Surandame pagal </a:t>
            </a:r>
            <a:r>
              <a:rPr b="1"/>
              <a:t>elemento #id:</a:t>
            </a:r>
          </a:p>
        </p:txBody>
      </p:sp>
      <p:pic>
        <p:nvPicPr>
          <p:cNvPr id="414" name="Picture 3" descr="Picture 3"/>
          <p:cNvPicPr>
            <a:picLocks noChangeAspect="1"/>
          </p:cNvPicPr>
          <p:nvPr/>
        </p:nvPicPr>
        <p:blipFill>
          <a:blip r:embed="rId2">
            <a:extLst/>
          </a:blip>
          <a:stretch>
            <a:fillRect/>
          </a:stretch>
        </p:blipFill>
        <p:spPr>
          <a:xfrm>
            <a:off x="895350" y="4114800"/>
            <a:ext cx="7134225" cy="523875"/>
          </a:xfrm>
          <a:prstGeom prst="rect">
            <a:avLst/>
          </a:prstGeom>
          <a:ln w="12700">
            <a:miter lim="400000"/>
          </a:ln>
        </p:spPr>
      </p:pic>
      <p:pic>
        <p:nvPicPr>
          <p:cNvPr id="415" name="Picture 4" descr="Picture 4"/>
          <p:cNvPicPr>
            <a:picLocks noChangeAspect="1"/>
          </p:cNvPicPr>
          <p:nvPr/>
        </p:nvPicPr>
        <p:blipFill>
          <a:blip r:embed="rId3">
            <a:extLst/>
          </a:blip>
          <a:stretch>
            <a:fillRect/>
          </a:stretch>
        </p:blipFill>
        <p:spPr>
          <a:xfrm>
            <a:off x="895350" y="3261976"/>
            <a:ext cx="7134225" cy="5055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Stiliaus paveldėjimas</a:t>
            </a:r>
          </a:p>
        </p:txBody>
      </p:sp>
      <p:sp>
        <p:nvSpPr>
          <p:cNvPr id="418"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CSS</a:t>
            </a:r>
          </a:p>
        </p:txBody>
      </p:sp>
      <p:pic>
        <p:nvPicPr>
          <p:cNvPr id="419" name="Picture 3" descr="Picture 3"/>
          <p:cNvPicPr>
            <a:picLocks noChangeAspect="1"/>
          </p:cNvPicPr>
          <p:nvPr/>
        </p:nvPicPr>
        <p:blipFill>
          <a:blip r:embed="rId2">
            <a:extLst/>
          </a:blip>
          <a:stretch>
            <a:fillRect/>
          </a:stretch>
        </p:blipFill>
        <p:spPr>
          <a:xfrm>
            <a:off x="1000125" y="2155268"/>
            <a:ext cx="5143500" cy="385239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Calibri"/>
        <a:ea typeface="Calibri"/>
        <a:cs typeface="Calibri"/>
      </a:majorFont>
      <a:minorFont>
        <a:latin typeface="Helvetica"/>
        <a:ea typeface="Helvetica"/>
        <a:cs typeface="Helvetica"/>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Calibri"/>
        <a:ea typeface="Calibri"/>
        <a:cs typeface="Calibri"/>
      </a:majorFont>
      <a:minorFont>
        <a:latin typeface="Helvetica"/>
        <a:ea typeface="Helvetica"/>
        <a:cs typeface="Helvetica"/>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AD27BA675FD8408A6F082B19DB257A" ma:contentTypeVersion="8" ma:contentTypeDescription="Create a new document." ma:contentTypeScope="" ma:versionID="6c3e55f7be822f4f64383801f396deeb">
  <xsd:schema xmlns:xsd="http://www.w3.org/2001/XMLSchema" xmlns:xs="http://www.w3.org/2001/XMLSchema" xmlns:p="http://schemas.microsoft.com/office/2006/metadata/properties" xmlns:ns2="89441db7-7eff-49bf-9e47-b6ad7c76cf75" targetNamespace="http://schemas.microsoft.com/office/2006/metadata/properties" ma:root="true" ma:fieldsID="0a09dc3d266e78c01a873b150bef7f45" ns2:_="">
    <xsd:import namespace="89441db7-7eff-49bf-9e47-b6ad7c76cf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41db7-7eff-49bf-9e47-b6ad7c76c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E27123-8960-421F-86EF-1512851B00B0}"/>
</file>

<file path=customXml/itemProps2.xml><?xml version="1.0" encoding="utf-8"?>
<ds:datastoreItem xmlns:ds="http://schemas.openxmlformats.org/officeDocument/2006/customXml" ds:itemID="{9896F454-B59A-478F-9705-12FD2B9772F8}"/>
</file>

<file path=customXml/itemProps3.xml><?xml version="1.0" encoding="utf-8"?>
<ds:datastoreItem xmlns:ds="http://schemas.openxmlformats.org/officeDocument/2006/customXml" ds:itemID="{971B894F-5BD5-40EE-9FB7-46DFDE10A87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0x0101006CAD27BA675FD8408A6F082B19DB257A</vt:lpwstr>
  </property>
</Properties>
</file>