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8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5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1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6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4053DF-1DD5-8B4F-8E57-3FAF2531C108}"/>
              </a:ext>
            </a:extLst>
          </p:cNvPr>
          <p:cNvSpPr/>
          <p:nvPr/>
        </p:nvSpPr>
        <p:spPr>
          <a:xfrm>
            <a:off x="522110" y="1058181"/>
            <a:ext cx="8674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Assignment 3 – Coffee Chain Analysis</a:t>
            </a:r>
          </a:p>
          <a:p>
            <a:pPr algn="just"/>
            <a:endParaRPr lang="en-IN" sz="2000" b="1" dirty="0"/>
          </a:p>
          <a:p>
            <a:pPr algn="just"/>
            <a:endParaRPr lang="en-IN" sz="2000" b="1" dirty="0"/>
          </a:p>
          <a:p>
            <a:pPr algn="just"/>
            <a:r>
              <a:rPr lang="en-IN" sz="2000" dirty="0"/>
              <a:t>You are a Data Analyst working for Start Bugs. The company is trying to assess marketing strategy effectiveness and sales distribution across products. You have been supplied with 3 data sets in different format, and CEO asked to show the following: </a:t>
            </a:r>
          </a:p>
          <a:p>
            <a:pPr algn="just"/>
            <a:r>
              <a:rPr lang="en-IN" sz="2000" dirty="0"/>
              <a:t> 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Sales trend across 2 product categories, tea and coffee. Build an Area Chart.  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Total sales distribution across product categories. Build a Pie Chart. 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Sales distribution across product categories. Show states map which will indicate % of tea category sales across total sales. 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Sales distribution across product categories. Show map by states which will indicate % of coffee category sales across total sales. 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Is there any correlation between Sales and Marketing Expenses? Any changes within the years? Build scatterplot. </a:t>
            </a:r>
          </a:p>
        </p:txBody>
      </p:sp>
    </p:spTree>
    <p:extLst>
      <p:ext uri="{BB962C8B-B14F-4D97-AF65-F5344CB8AC3E}">
        <p14:creationId xmlns:p14="http://schemas.microsoft.com/office/powerpoint/2010/main" val="969276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C24"/>
      </a:dk2>
      <a:lt2>
        <a:srgbClr val="EEECF0"/>
      </a:lt2>
      <a:accent1>
        <a:srgbClr val="83AF45"/>
      </a:accent1>
      <a:accent2>
        <a:srgbClr val="A6A537"/>
      </a:accent2>
      <a:accent3>
        <a:srgbClr val="C3914D"/>
      </a:accent3>
      <a:accent4>
        <a:srgbClr val="B14E3B"/>
      </a:accent4>
      <a:accent5>
        <a:srgbClr val="C34D6B"/>
      </a:accent5>
      <a:accent6>
        <a:srgbClr val="B13B8A"/>
      </a:accent6>
      <a:hlink>
        <a:srgbClr val="CC666F"/>
      </a:hlink>
      <a:folHlink>
        <a:srgbClr val="87878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Sumir (2015)</dc:creator>
  <cp:lastModifiedBy>Mathur, Sumir (2015)</cp:lastModifiedBy>
  <cp:revision>1</cp:revision>
  <dcterms:created xsi:type="dcterms:W3CDTF">2019-08-09T16:37:53Z</dcterms:created>
  <dcterms:modified xsi:type="dcterms:W3CDTF">2019-08-10T08:30:31Z</dcterms:modified>
</cp:coreProperties>
</file>