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e7d3e07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e7d3e0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9dc514d5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9dc514d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1830f26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1830f2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51ffb810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851ffb8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5f4000f9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5f4000f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0c827b3d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0c827b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vwYj54EuQD-WzkDNpHXznGmOam0fyrkW1TKRguisiB4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lias.unibe.ch/goto_ilias3_unibe_crs_2669166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gnal.group/#CjQKINFLbiCSAV-RCtmBbwqYwIQgBgJFm4n8v9-kNGsQ_pIMEhDs1QGObpY6kunL8gb3hml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igvehaug/CAS-Applied-Data-Science/blob/master/Module-1/M1-D1-DM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PD Dr. Sigve Haug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Bern, 2023-08-23</a:t>
            </a:r>
            <a:endParaRPr sz="1800"/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2400250" y="575950"/>
            <a:ext cx="649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Round (09:00-09:30)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2400300" y="1602675"/>
            <a:ext cx="554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Plz use n</a:t>
            </a:r>
            <a:r>
              <a:rPr lang="en" sz="1600"/>
              <a:t>ame tags and meaningful zoom names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clusters of 4 participants (10 min)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Data Types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Numbers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Text /  Natural Language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Images / Video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Sound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Other</a:t>
            </a:r>
            <a:endParaRPr sz="1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And fill this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document</a:t>
            </a:r>
            <a:r>
              <a:rPr lang="en" sz="1600"/>
              <a:t> !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platform</a:t>
            </a:r>
            <a:endParaRPr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2470550" y="1070550"/>
            <a:ext cx="554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University of Bern uses Ilias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See links under the CAS schedule: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https://ilias.unibe.ch/goto_ilias3_unibe_crs_2669166.html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 Communication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2400300" y="1211350"/>
            <a:ext cx="55422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Please</a:t>
            </a:r>
            <a:r>
              <a:rPr lang="en" sz="1600"/>
              <a:t> (feel free to) upload an ID photo to your Ilias profile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Chats are important when working together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 ADS 23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https://signal.group/#CjQKINFLbiCSAV-RCtmBbwqYwIQgBgJFm4n8v9-kNGsQ_pIMEhDs1QGObpY6kunL8gb3hmlI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Feel free to email or contact on Signal the coaches and organise among yourself in any additional ways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2400300" y="1211350"/>
            <a:ext cx="55422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Module Schedule: see Ilias !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If you have troubles with Ilias, write to Petra.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2400300" y="1211350"/>
            <a:ext cx="55422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Participants, please continue by launching this notebook in google colab: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https://github.com/sigvehaug/CAS-Applied-Data-Science/blob/master/Module-1/M1-D1-DM.ipynb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attend the retreats?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2400250" y="1211350"/>
            <a:ext cx="5542200" cy="3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Please</a:t>
            </a:r>
            <a:r>
              <a:rPr b="1" lang="en" sz="2100">
                <a:solidFill>
                  <a:schemeClr val="dk1"/>
                </a:solidFill>
              </a:rPr>
              <a:t> check with Claire for any special requests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 cannot attend the Module 6  in Muerren, the same module happens the week before  (just with more university students):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https://www.dsl.unibe.ch/training/schools/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85375" y="946700"/>
            <a:ext cx="1830000" cy="3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the apero this Friday at 5 pm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the Finisher Party on Friday Sep 1 at 5 pm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