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BC7A-461A-E1B8-B390-CA8AB346A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9D567-B85C-0BCB-F3C1-C7E41D6FC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666D-CDE8-9209-69EB-95569BFA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B818-1D0F-4FAF-98A8-5BF5483CF53F}" type="datetimeFigureOut">
              <a:rPr lang="en-CH" smtClean="0"/>
              <a:t>01/09/2023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DB62B-F938-EF89-ABBF-8098AFE0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12664-B67E-F80A-2356-9CD8607B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029D-6154-4F7C-8278-0BA777A5A7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609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5C81-7DAB-2797-CFCF-C5284DAF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083C5-962F-53EC-2D4E-127480C3C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011A3-73B8-2242-A78A-48601A91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B818-1D0F-4FAF-98A8-5BF5483CF53F}" type="datetimeFigureOut">
              <a:rPr lang="en-CH" smtClean="0"/>
              <a:t>01/09/2023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85BA-FD14-47D1-B831-9D99428B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60F5-512F-1258-DCEF-98FFD449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029D-6154-4F7C-8278-0BA777A5A7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954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8408C-5AF5-ED6B-1DD6-8F7AFC717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3D411-35AE-D85D-302A-5EB9DF78B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B6681-649A-FC5F-7C76-91CEEA02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B818-1D0F-4FAF-98A8-5BF5483CF53F}" type="datetimeFigureOut">
              <a:rPr lang="en-CH" smtClean="0"/>
              <a:t>01/09/2023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5C36-0CAC-1219-48D9-83E6E0B6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ECAD4-5975-71E9-6701-77F766BF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029D-6154-4F7C-8278-0BA777A5A7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33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C83D-3492-A789-B449-12F9318E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CC729-1F28-2F13-3F2A-23CED8D1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1C26D-4F77-AB65-CC2F-99FB47C1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B818-1D0F-4FAF-98A8-5BF5483CF53F}" type="datetimeFigureOut">
              <a:rPr lang="en-CH" smtClean="0"/>
              <a:t>01/09/2023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604E6-4813-9DC5-CA1E-F5B756B4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545FC-71B7-C0F7-30B9-E3AC8426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029D-6154-4F7C-8278-0BA777A5A7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147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F7CB-4CE2-CC96-7E87-70B2509E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8F33E-6437-46F8-0DAB-2A747578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5B065-723A-0950-3559-6AEB04FC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B818-1D0F-4FAF-98A8-5BF5483CF53F}" type="datetimeFigureOut">
              <a:rPr lang="en-CH" smtClean="0"/>
              <a:t>01/09/2023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40F4B-9561-506B-723E-DF9B4318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5D8D9-E188-474E-054B-F61FA2F9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029D-6154-4F7C-8278-0BA777A5A7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877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D8DC-9F3A-D645-553F-C11BDF69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B1D7-DCD4-2703-0558-8FB5699FB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FA4E5-0D5B-7E16-5BEB-FBC58C054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D3E09-7C2F-34F9-636D-8D1D97A7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B818-1D0F-4FAF-98A8-5BF5483CF53F}" type="datetimeFigureOut">
              <a:rPr lang="en-CH" smtClean="0"/>
              <a:t>01/09/2023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A7B36-7CDF-2AE7-BBEA-571EDA62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5057B-9471-3FBB-E1CB-4E1B40EC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029D-6154-4F7C-8278-0BA777A5A7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9269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1BC7-69E8-2FFF-5B96-C6F68767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0CE23-FF82-39C2-9C63-2530DA472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07F78-B7B2-DD4C-3EA7-ECC1BBD1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ED2F9-7BEF-FB10-9E2B-CD4247F6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9F4F1-87EA-4E85-EB5D-286F6BE17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3DF9A-6ACB-C34E-CA95-E9DA01E9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B818-1D0F-4FAF-98A8-5BF5483CF53F}" type="datetimeFigureOut">
              <a:rPr lang="en-CH" smtClean="0"/>
              <a:t>01/09/2023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A8403-8A2E-0467-A42A-805B76BD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1EB28-B24F-9705-7F8D-89B9AC1A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029D-6154-4F7C-8278-0BA777A5A7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563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4969-E365-2467-3AF8-CE476A55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6C46D-0249-6E4D-B218-1B90D280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B818-1D0F-4FAF-98A8-5BF5483CF53F}" type="datetimeFigureOut">
              <a:rPr lang="en-CH" smtClean="0"/>
              <a:t>01/09/2023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5DB0A-C83A-4A6C-4787-69B7E5A5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63569-12F7-30D9-D4D6-F65C5494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029D-6154-4F7C-8278-0BA777A5A7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82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5C81-FEC6-83DB-5DB2-684000D7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B818-1D0F-4FAF-98A8-5BF5483CF53F}" type="datetimeFigureOut">
              <a:rPr lang="en-CH" smtClean="0"/>
              <a:t>01/09/2023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B63FE-B255-0D37-5A13-CBDBAE32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E017D-9C41-CF8F-39CF-60E9EA50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029D-6154-4F7C-8278-0BA777A5A7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755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2135-498C-3ECE-1357-BE0AA1DF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C367-15FD-6BFB-BFE8-11A4B0EBD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24E86-E53F-C63C-377A-5BDB214CB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26E2D-9A17-B929-0EB8-E319F615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B818-1D0F-4FAF-98A8-5BF5483CF53F}" type="datetimeFigureOut">
              <a:rPr lang="en-CH" smtClean="0"/>
              <a:t>01/09/2023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8F622-451E-0C94-4C70-B9CD5CC8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5C2F-088E-E279-0128-CD7F85E1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029D-6154-4F7C-8278-0BA777A5A7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013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D99D-8490-CB1D-6C99-CD84C792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C30FA-F2DD-E6E8-24E3-15CA2FB74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51A17-7969-970B-F66C-C287113DD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4F6F-5AAD-86B8-CB33-012A4562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B818-1D0F-4FAF-98A8-5BF5483CF53F}" type="datetimeFigureOut">
              <a:rPr lang="en-CH" smtClean="0"/>
              <a:t>01/09/2023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F9386-E92B-AF4A-136D-CEA47C67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588F9-D4FE-3EFF-2813-14B4C624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029D-6154-4F7C-8278-0BA777A5A7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915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D1027-4595-2892-8148-F958FE9F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1DC4C-9B9C-91DC-EDC4-D242A1E8F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95973-E4F8-48DC-FF8F-BEAC642BE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9B818-1D0F-4FAF-98A8-5BF5483CF53F}" type="datetimeFigureOut">
              <a:rPr lang="en-CH" smtClean="0"/>
              <a:t>01/09/2023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752D-9F1F-BAE9-58BA-D8A55FC9F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0B47-D3B0-F49A-9149-5957372FF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029D-6154-4F7C-8278-0BA777A5A7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241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9E1735-B282-58E9-CD39-5EC0198D6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58" y="140967"/>
            <a:ext cx="6483683" cy="4940554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4FDF4F33-5D50-5318-6742-C439804F2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125" y="5312544"/>
            <a:ext cx="65155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H0 = There are no systematic differences in width. </a:t>
            </a:r>
            <a:endParaRPr kumimoji="0" lang="de-CH" altLang="en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H1 = There is a significant difference between both widths.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Assumption: We can reject H0 with a confidence level of 95%.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altLang="en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4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2390-926D-5A3D-38CC-D5D63A84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9BB8-8BBD-3E74-9A96-DD4E57E1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BFFE28-9EBB-909C-39EC-50C697C7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6" y="0"/>
            <a:ext cx="424271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5E4B09-5170-FC3B-EA69-F178DECDE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889" y="0"/>
            <a:ext cx="4311872" cy="65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C709-BE1D-F19C-4367-0321D56E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WilcoxonSigned-ranktest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79B725-7D3F-76C8-193A-F6B06103A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3107"/>
            <a:ext cx="6377850" cy="8162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2FD004-E416-A1D2-BD70-C77A94375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1" y="3178592"/>
            <a:ext cx="12192000" cy="29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0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WilcoxonSigned-ranktest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Sommerfeld Marco (IT-PTR-EXT - Extern)</dc:creator>
  <cp:lastModifiedBy>Sommerfeld Marco (IT-PTR-EXT - Extern)</cp:lastModifiedBy>
  <cp:revision>2</cp:revision>
  <dcterms:created xsi:type="dcterms:W3CDTF">2023-09-01T06:35:26Z</dcterms:created>
  <dcterms:modified xsi:type="dcterms:W3CDTF">2023-09-01T07:00:45Z</dcterms:modified>
</cp:coreProperties>
</file>