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32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4A91-37B9-486C-9E8E-67FBD668C206}" type="datetimeFigureOut">
              <a:rPr lang="ru-RU" smtClean="0"/>
              <a:pPr/>
              <a:t>01.08.2016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2EA8-4227-4FAE-8D36-25FF6635F8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49092" y="214465"/>
            <a:ext cx="2160275" cy="17281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" name="Прямоугольник 2"/>
          <p:cNvSpPr/>
          <p:nvPr/>
        </p:nvSpPr>
        <p:spPr>
          <a:xfrm>
            <a:off x="1368153" y="214465"/>
            <a:ext cx="2060847" cy="2088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1368153" y="214464"/>
            <a:ext cx="2060847" cy="288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Implicit User Perms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28192" y="574505"/>
            <a:ext cx="17008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Implicit Groups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8192" y="934545"/>
            <a:ext cx="17008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Default Group</a:t>
            </a:r>
            <a:endParaRPr lang="ru-RU" sz="1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28192" y="1294585"/>
            <a:ext cx="17008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Inherited Group #1</a:t>
            </a:r>
            <a:endParaRPr lang="ru-RU" sz="1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28192" y="1654625"/>
            <a:ext cx="17008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Inherited Groups #2−…</a:t>
            </a:r>
            <a:endParaRPr lang="ru-RU" sz="1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68153" y="2014664"/>
            <a:ext cx="2060847" cy="2880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Explicit User Perms</a:t>
            </a:r>
            <a:endParaRPr lang="ru-RU" sz="1200" b="1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1152129" y="1294585"/>
            <a:ext cx="144016" cy="648072"/>
          </a:xfrm>
          <a:prstGeom prst="leftBrace">
            <a:avLst>
              <a:gd name="adj1" fmla="val 456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1" name="TextBox 10"/>
          <p:cNvSpPr txBox="1"/>
          <p:nvPr/>
        </p:nvSpPr>
        <p:spPr>
          <a:xfrm>
            <a:off x="0" y="1294587"/>
            <a:ext cx="12241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Sorted by: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050" dirty="0" smtClean="0"/>
              <a:t>`</a:t>
            </a:r>
            <a:r>
              <a:rPr lang="en-US" sz="1050" i="1" dirty="0" smtClean="0"/>
              <a:t>priority</a:t>
            </a:r>
            <a:r>
              <a:rPr lang="en-US" sz="1050" dirty="0" smtClean="0"/>
              <a:t>` ASC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050" dirty="0" smtClean="0"/>
              <a:t>`</a:t>
            </a:r>
            <a:r>
              <a:rPr lang="en-US" sz="1050" i="1" dirty="0" smtClean="0"/>
              <a:t>parent</a:t>
            </a:r>
            <a:r>
              <a:rPr lang="en-US" sz="1050" dirty="0" smtClean="0"/>
              <a:t>` ASC</a:t>
            </a:r>
            <a:endParaRPr lang="ru-RU" sz="105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49092" y="214465"/>
            <a:ext cx="2160275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Implicit Group Perms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49092" y="1654625"/>
            <a:ext cx="2160275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Explicit Group Perms</a:t>
            </a:r>
            <a:endParaRPr lang="ru-RU" sz="1200" b="1" dirty="0"/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756084" y="111456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Inheritance</a:t>
            </a:r>
            <a:endParaRPr lang="ru-RU" sz="11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09130" y="502497"/>
            <a:ext cx="1800237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Implicit Groups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09130" y="862537"/>
            <a:ext cx="1800237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Inherited Group #1</a:t>
            </a:r>
            <a:endParaRPr lang="ru-RU" sz="1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09130" y="1222577"/>
            <a:ext cx="1800237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Inherited Groups #2−…</a:t>
            </a:r>
            <a:endParaRPr lang="ru-RU" sz="1200" b="1" dirty="0"/>
          </a:p>
        </p:txBody>
      </p:sp>
      <p:sp>
        <p:nvSpPr>
          <p:cNvPr id="18" name="Прямоугольник 17"/>
          <p:cNvSpPr/>
          <p:nvPr/>
        </p:nvSpPr>
        <p:spPr>
          <a:xfrm rot="16200000">
            <a:off x="3761685" y="93454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Inheritance</a:t>
            </a:r>
            <a:endParaRPr lang="ru-RU" sz="1100" dirty="0"/>
          </a:p>
        </p:txBody>
      </p:sp>
      <p:cxnSp>
        <p:nvCxnSpPr>
          <p:cNvPr id="19" name="Прямая со стрелкой 18"/>
          <p:cNvCxnSpPr>
            <a:stCxn id="7" idx="3"/>
          </p:cNvCxnSpPr>
          <p:nvPr/>
        </p:nvCxnSpPr>
        <p:spPr>
          <a:xfrm>
            <a:off x="3429000" y="1438601"/>
            <a:ext cx="720099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Прямая со стрелкой 19"/>
          <p:cNvCxnSpPr>
            <a:stCxn id="6" idx="3"/>
            <a:endCxn id="24" idx="1"/>
          </p:cNvCxnSpPr>
          <p:nvPr/>
        </p:nvCxnSpPr>
        <p:spPr>
          <a:xfrm>
            <a:off x="3429000" y="1078561"/>
            <a:ext cx="43206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Прямая со стрелкой 20"/>
          <p:cNvCxnSpPr>
            <a:stCxn id="5" idx="3"/>
            <a:endCxn id="23" idx="1"/>
          </p:cNvCxnSpPr>
          <p:nvPr/>
        </p:nvCxnSpPr>
        <p:spPr>
          <a:xfrm>
            <a:off x="3429000" y="718521"/>
            <a:ext cx="43206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>
            <a:stCxn id="8" idx="3"/>
            <a:endCxn id="27" idx="1"/>
          </p:cNvCxnSpPr>
          <p:nvPr/>
        </p:nvCxnSpPr>
        <p:spPr>
          <a:xfrm>
            <a:off x="3429000" y="1798641"/>
            <a:ext cx="36004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861066" y="646513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4" name="Прямоугольник 23"/>
          <p:cNvSpPr/>
          <p:nvPr/>
        </p:nvSpPr>
        <p:spPr>
          <a:xfrm>
            <a:off x="3861066" y="1006553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5" name="Прямоугольник 24"/>
          <p:cNvSpPr/>
          <p:nvPr/>
        </p:nvSpPr>
        <p:spPr>
          <a:xfrm>
            <a:off x="3933063" y="1870649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6" name="Прямоугольник 25"/>
          <p:cNvSpPr/>
          <p:nvPr/>
        </p:nvSpPr>
        <p:spPr>
          <a:xfrm>
            <a:off x="3861055" y="1798641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7" name="Прямоугольник 26"/>
          <p:cNvSpPr/>
          <p:nvPr/>
        </p:nvSpPr>
        <p:spPr>
          <a:xfrm>
            <a:off x="3789046" y="1726633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8" name="Левая фигурная скобка 27"/>
          <p:cNvSpPr/>
          <p:nvPr/>
        </p:nvSpPr>
        <p:spPr>
          <a:xfrm flipH="1">
            <a:off x="6453409" y="934545"/>
            <a:ext cx="144016" cy="648072"/>
          </a:xfrm>
          <a:prstGeom prst="leftBrace">
            <a:avLst>
              <a:gd name="adj1" fmla="val 456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9" name="TextBox 28"/>
          <p:cNvSpPr txBox="1"/>
          <p:nvPr/>
        </p:nvSpPr>
        <p:spPr>
          <a:xfrm>
            <a:off x="6525416" y="1040671"/>
            <a:ext cx="332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endParaRPr lang="ru-RU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633864" y="2014666"/>
            <a:ext cx="12241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Sorted </a:t>
            </a:r>
            <a:r>
              <a:rPr lang="en-US" sz="1050" dirty="0" smtClean="0"/>
              <a:t>by: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050" dirty="0" smtClean="0"/>
              <a:t>`</a:t>
            </a:r>
            <a:r>
              <a:rPr lang="en-US" sz="1050" i="1" dirty="0" smtClean="0"/>
              <a:t>priority</a:t>
            </a:r>
            <a:r>
              <a:rPr lang="en-US" sz="1050" dirty="0" smtClean="0"/>
              <a:t>` ASC</a:t>
            </a:r>
          </a:p>
          <a:p>
            <a:pPr indent="88900">
              <a:buFont typeface="Arial" pitchFamily="34" charset="0"/>
              <a:buChar char="•"/>
            </a:pPr>
            <a:r>
              <a:rPr lang="en-US" sz="1050" dirty="0" smtClean="0"/>
              <a:t>`</a:t>
            </a:r>
            <a:r>
              <a:rPr lang="en-US" sz="1050" i="1" dirty="0" smtClean="0"/>
              <a:t>parent</a:t>
            </a:r>
            <a:r>
              <a:rPr lang="en-US" sz="1050" dirty="0" smtClean="0"/>
              <a:t>` ASC</a:t>
            </a:r>
            <a:endParaRPr lang="ru-RU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Прямая соединительная линия 80"/>
          <p:cNvCxnSpPr/>
          <p:nvPr/>
        </p:nvCxnSpPr>
        <p:spPr>
          <a:xfrm>
            <a:off x="4239107" y="2245645"/>
            <a:ext cx="3" cy="2515681"/>
          </a:xfrm>
          <a:prstGeom prst="line">
            <a:avLst/>
          </a:prstGeom>
          <a:ln w="76200" cmpd="dbl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567" y="8172461"/>
            <a:ext cx="2700345" cy="720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Explicit player permissions </a:t>
            </a:r>
            <a:r>
              <a:rPr lang="en-US" sz="1600" b="1" baseline="30000" dirty="0" smtClean="0"/>
              <a:t>**</a:t>
            </a:r>
            <a:endParaRPr lang="ru-RU" sz="1600" b="1" baseline="30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67" y="8172459"/>
            <a:ext cx="2700345" cy="360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player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88705" y="6912297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B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88705" y="6912295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hape 26"/>
          <p:cNvCxnSpPr>
            <a:stCxn id="49" idx="1"/>
          </p:cNvCxnSpPr>
          <p:nvPr/>
        </p:nvCxnSpPr>
        <p:spPr>
          <a:xfrm rot="10800000" flipV="1">
            <a:off x="278605" y="980830"/>
            <a:ext cx="810101" cy="7191628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1"/>
          </p:cNvCxnSpPr>
          <p:nvPr/>
        </p:nvCxnSpPr>
        <p:spPr>
          <a:xfrm rot="10800000" flipV="1">
            <a:off x="548640" y="3496505"/>
            <a:ext cx="540068" cy="4675953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6" idx="1"/>
          </p:cNvCxnSpPr>
          <p:nvPr/>
        </p:nvCxnSpPr>
        <p:spPr>
          <a:xfrm rot="10800000" flipV="1">
            <a:off x="818670" y="7272343"/>
            <a:ext cx="270034" cy="90011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8708" y="7761878"/>
            <a:ext cx="295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20, sorted alphabetically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Прямая со стрелкой 40"/>
          <p:cNvCxnSpPr>
            <a:stCxn id="34" idx="1"/>
          </p:cNvCxnSpPr>
          <p:nvPr/>
        </p:nvCxnSpPr>
        <p:spPr>
          <a:xfrm flipH="1" flipV="1">
            <a:off x="818676" y="7697134"/>
            <a:ext cx="270032" cy="203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4" idx="1"/>
          </p:cNvCxnSpPr>
          <p:nvPr/>
        </p:nvCxnSpPr>
        <p:spPr>
          <a:xfrm flipH="1" flipV="1">
            <a:off x="548645" y="7900376"/>
            <a:ext cx="540063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088705" y="620783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Z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88705" y="620782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66" y="85364"/>
            <a:ext cx="150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5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going first in tree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Прямая со стрелкой 51"/>
          <p:cNvCxnSpPr>
            <a:stCxn id="51" idx="2"/>
          </p:cNvCxnSpPr>
          <p:nvPr/>
        </p:nvCxnSpPr>
        <p:spPr>
          <a:xfrm>
            <a:off x="759605" y="547029"/>
            <a:ext cx="1" cy="433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168842" y="1885598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K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2168842" y="1885597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2168842" y="5652133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L </a:t>
            </a:r>
            <a:r>
              <a:rPr lang="en-US" sz="1600" b="1" baseline="30000" dirty="0" smtClean="0"/>
              <a:t>**</a:t>
            </a:r>
            <a:endParaRPr lang="ru-RU" sz="1600" b="1" baseline="300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2168842" y="5652131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 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Shape 63"/>
          <p:cNvCxnSpPr/>
          <p:nvPr/>
        </p:nvCxnSpPr>
        <p:spPr>
          <a:xfrm rot="10800000" flipV="1">
            <a:off x="1898808" y="6012181"/>
            <a:ext cx="270034" cy="90011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/>
          <p:nvPr/>
        </p:nvCxnSpPr>
        <p:spPr>
          <a:xfrm rot="10800000" flipV="1">
            <a:off x="1898808" y="2245643"/>
            <a:ext cx="270034" cy="90011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71" idx="1"/>
          </p:cNvCxnSpPr>
          <p:nvPr/>
        </p:nvCxnSpPr>
        <p:spPr>
          <a:xfrm rot="10800000" flipV="1">
            <a:off x="1628776" y="4761325"/>
            <a:ext cx="540071" cy="21509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88708" y="3136459"/>
            <a:ext cx="2700345" cy="720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Permissions for group </a:t>
            </a:r>
            <a:r>
              <a:rPr lang="en-US" sz="1600" b="1" dirty="0" smtClean="0"/>
              <a:t>A</a:t>
            </a:r>
            <a:r>
              <a:rPr lang="en-US" sz="1600" b="1" baseline="30000" dirty="0" smtClean="0"/>
              <a:t> **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88708" y="3136458"/>
            <a:ext cx="2700345" cy="360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Implicit group permissions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168846" y="4401279"/>
            <a:ext cx="2700345" cy="720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Permissions for group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600" b="1" baseline="30000" dirty="0" smtClean="0">
                <a:solidFill>
                  <a:schemeClr val="bg1">
                    <a:lumMod val="50000"/>
                  </a:schemeClr>
                </a:solidFill>
              </a:rPr>
              <a:t> **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68846" y="4401278"/>
            <a:ext cx="2700345" cy="3600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Implicit group permissions </a:t>
            </a:r>
            <a:r>
              <a:rPr lang="en-US" sz="1600" b="1" baseline="30000" dirty="0" smtClean="0">
                <a:solidFill>
                  <a:schemeClr val="bg1">
                    <a:lumMod val="65000"/>
                  </a:schemeClr>
                </a:solidFill>
              </a:rPr>
              <a:t>**</a:t>
            </a:r>
            <a:endParaRPr lang="ru-RU" sz="1600" b="1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68840" y="6436970"/>
            <a:ext cx="295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priority 20, sorted alphabetically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Прямая со стрелкой 76"/>
          <p:cNvCxnSpPr>
            <a:stCxn id="76" idx="1"/>
          </p:cNvCxnSpPr>
          <p:nvPr/>
        </p:nvCxnSpPr>
        <p:spPr>
          <a:xfrm flipH="1" flipV="1">
            <a:off x="1898808" y="6372226"/>
            <a:ext cx="270032" cy="203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6" idx="1"/>
          </p:cNvCxnSpPr>
          <p:nvPr/>
        </p:nvCxnSpPr>
        <p:spPr>
          <a:xfrm flipH="1" flipV="1">
            <a:off x="1628777" y="6575468"/>
            <a:ext cx="540063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39110" y="2772717"/>
            <a:ext cx="369332" cy="14475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same group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42265" y="0"/>
            <a:ext cx="402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Resolution of permission tree</a:t>
            </a:r>
            <a:endParaRPr lang="ru-RU" sz="20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278604" y="980830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3596" y="3496506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98808" y="2245645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28776" y="4761325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13761" y="6012178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8671" y="7272343"/>
            <a:ext cx="25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56972" y="8313005"/>
            <a:ext cx="400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only if inheritance is applicable to current player’s destination, experience levels and lifetime.</a:t>
            </a:r>
          </a:p>
          <a:p>
            <a:r>
              <a:rPr lang="ru-RU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permission tests to be applicable to the same conditions of the current player.</a:t>
            </a:r>
            <a:endParaRPr lang="ru-RU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195</Words>
  <Application>Microsoft Office PowerPoint</Application>
  <PresentationFormat>Экран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ИФП СО РАН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Усенков Станислав</dc:creator>
  <cp:lastModifiedBy>simsonic</cp:lastModifiedBy>
  <cp:revision>8</cp:revision>
  <dcterms:created xsi:type="dcterms:W3CDTF">2014-02-13T02:30:01Z</dcterms:created>
  <dcterms:modified xsi:type="dcterms:W3CDTF">2016-08-01T05:53:19Z</dcterms:modified>
</cp:coreProperties>
</file>