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>
        <p:scale>
          <a:sx n="66" d="100"/>
          <a:sy n="66" d="100"/>
        </p:scale>
        <p:origin x="38" y="-4982"/>
      </p:cViewPr>
      <p:guideLst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994193" y="29840008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17726" y="21638450"/>
            <a:ext cx="13682011" cy="3284066"/>
            <a:chOff x="0" y="1"/>
            <a:chExt cx="2936623" cy="926166"/>
          </a:xfrm>
        </p:grpSpPr>
        <p:sp>
          <p:nvSpPr>
            <p:cNvPr id="7" name="תיבת טקסט 18">
              <a:extLst>
                <a:ext uri="{FF2B5EF4-FFF2-40B4-BE49-F238E27FC236}">
                  <a16:creationId xmlns:a16="http://schemas.microsoft.com/office/drawing/2014/main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3AB796-6D44-478C-94D2-A45B981805E4}"/>
              </a:ext>
            </a:extLst>
          </p:cNvPr>
          <p:cNvGrpSpPr/>
          <p:nvPr/>
        </p:nvGrpSpPr>
        <p:grpSpPr>
          <a:xfrm>
            <a:off x="18000265" y="9311602"/>
            <a:ext cx="13682011" cy="3622580"/>
            <a:chOff x="0" y="1"/>
            <a:chExt cx="2936623" cy="1021633"/>
          </a:xfrm>
        </p:grpSpPr>
        <p:sp>
          <p:nvSpPr>
            <p:cNvPr id="10" name="תיבת טקסט 18">
              <a:extLst>
                <a:ext uri="{FF2B5EF4-FFF2-40B4-BE49-F238E27FC236}">
                  <a16:creationId xmlns:a16="http://schemas.microsoft.com/office/drawing/2014/main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89EBD-FDDE-48A6-8855-66923377C367}"/>
              </a:ext>
            </a:extLst>
          </p:cNvPr>
          <p:cNvGrpSpPr/>
          <p:nvPr/>
        </p:nvGrpSpPr>
        <p:grpSpPr>
          <a:xfrm>
            <a:off x="717726" y="30339246"/>
            <a:ext cx="13682011" cy="1921565"/>
            <a:chOff x="0" y="1"/>
            <a:chExt cx="2936623" cy="541916"/>
          </a:xfrm>
        </p:grpSpPr>
        <p:sp>
          <p:nvSpPr>
            <p:cNvPr id="13" name="תיבת טקסט 18">
              <a:extLst>
                <a:ext uri="{FF2B5EF4-FFF2-40B4-BE49-F238E27FC236}">
                  <a16:creationId xmlns:a16="http://schemas.microsoft.com/office/drawing/2014/main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79532" y="6276311"/>
            <a:ext cx="10801587" cy="2155440"/>
            <a:chOff x="0" y="1"/>
            <a:chExt cx="2936623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CC6DC-751D-431B-A607-96ED6DCDB3E7}"/>
              </a:ext>
            </a:extLst>
          </p:cNvPr>
          <p:cNvGrpSpPr/>
          <p:nvPr/>
        </p:nvGrpSpPr>
        <p:grpSpPr>
          <a:xfrm>
            <a:off x="10801064" y="38191756"/>
            <a:ext cx="10801587" cy="2817614"/>
            <a:chOff x="0" y="1"/>
            <a:chExt cx="2936623" cy="794618"/>
          </a:xfrm>
        </p:grpSpPr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1310" y="3217806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6346" y="188055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34" y="481842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17726" y="18665505"/>
            <a:ext cx="13682011" cy="1921565"/>
            <a:chOff x="0" y="1"/>
            <a:chExt cx="2936623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8000265" y="17515493"/>
            <a:ext cx="13682011" cy="1964385"/>
            <a:chOff x="0" y="1"/>
            <a:chExt cx="2936623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947" y="4166732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67" y="4195195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5" y="42030886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7848" y="41564688"/>
            <a:ext cx="1889203" cy="156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29529" y="-2381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17726" y="9312304"/>
            <a:ext cx="13682011" cy="4706376"/>
            <a:chOff x="0" y="1"/>
            <a:chExt cx="2936623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3954" y="32600774"/>
            <a:ext cx="12601852" cy="4810427"/>
            <a:chOff x="10360762" y="23839323"/>
            <a:chExt cx="11775842" cy="44952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8000265" y="30766611"/>
            <a:ext cx="13682011" cy="2585567"/>
            <a:chOff x="0" y="1"/>
            <a:chExt cx="2936623" cy="729177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9243569" y="3731091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58" y="1521055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231854"/>
                  </p:ext>
                </p:extLst>
              </p:nvPr>
            </p:nvGraphicFramePr>
            <p:xfrm>
              <a:off x="18428478" y="1979194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231854"/>
                  </p:ext>
                </p:extLst>
              </p:nvPr>
            </p:nvGraphicFramePr>
            <p:xfrm>
              <a:off x="18428478" y="1979194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425556" r="-449565" b="-1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425556" r="-126087" b="-1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525556" r="-449565" b="-1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525556" r="-126087" b="-1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625556" r="-449565" b="-1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625556" r="-126087" b="-1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825556" r="-449565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825556" r="-126087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925556" r="-449565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925556" r="-126087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025556" r="-449565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025556" r="-126087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226667" r="-449565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226667" r="-126087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426667" r="-449565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426667" r="-126087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626667" r="-449565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626667" r="-126087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5745"/>
              </p:ext>
            </p:extLst>
          </p:nvPr>
        </p:nvGraphicFramePr>
        <p:xfrm>
          <a:off x="21949508" y="33430066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9442485" y="12934998"/>
            <a:ext cx="10471006" cy="4089447"/>
            <a:chOff x="19442008" y="12935952"/>
            <a:chExt cx="10469467" cy="4088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816300" cy="3494902"/>
              <a:chOff x="19442008" y="12753072"/>
              <a:chExt cx="9816300" cy="349490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660348" y="15378946"/>
                <a:ext cx="3597960" cy="86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60C6E0F5-EDE5-43BC-A80F-0F77FC9146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2" y="14400000"/>
            <a:ext cx="3600000" cy="27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DDB929-1259-4DB5-9EB3-7613CF4EAA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14" y="14400000"/>
            <a:ext cx="3600000" cy="270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CB65BF7-4179-4B4F-9585-E15CF5BFA8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53" y="14400000"/>
            <a:ext cx="3600000" cy="2700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2AC035D-436E-41C1-B871-8391C604BDB0}"/>
              </a:ext>
            </a:extLst>
          </p:cNvPr>
          <p:cNvGrpSpPr/>
          <p:nvPr/>
        </p:nvGrpSpPr>
        <p:grpSpPr>
          <a:xfrm>
            <a:off x="2747208" y="14201806"/>
            <a:ext cx="9820873" cy="3874785"/>
            <a:chOff x="2727011" y="14316298"/>
            <a:chExt cx="9819431" cy="38743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69FAACF-ABA8-43EA-B200-A749581D5FFA}"/>
                </a:ext>
              </a:extLst>
            </p:cNvPr>
            <p:cNvGrpSpPr/>
            <p:nvPr/>
          </p:nvGrpSpPr>
          <p:grpSpPr>
            <a:xfrm>
              <a:off x="3571554" y="15622402"/>
              <a:ext cx="8229600" cy="2568255"/>
              <a:chOff x="3571554" y="15317602"/>
              <a:chExt cx="8229600" cy="256825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571554" y="17331859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5667159" y="15317602"/>
                <a:ext cx="4035247" cy="554742"/>
                <a:chOff x="5667159" y="15317602"/>
                <a:chExt cx="4035247" cy="55474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728106" y="1531834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5317602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83E3E6-8DA0-4B43-8796-87BCCF6FDC3C}"/>
                </a:ext>
              </a:extLst>
            </p:cNvPr>
            <p:cNvSpPr txBox="1"/>
            <p:nvPr/>
          </p:nvSpPr>
          <p:spPr>
            <a:xfrm>
              <a:off x="2727011" y="16977655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E73A88-46EA-4CE7-9A89-D02616A68D39}"/>
                </a:ext>
              </a:extLst>
            </p:cNvPr>
            <p:cNvSpPr txBox="1"/>
            <p:nvPr/>
          </p:nvSpPr>
          <p:spPr>
            <a:xfrm>
              <a:off x="8969868" y="16916658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52% it’s “sandal”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94ECADF-7BEE-4462-9B64-71E30E31F5F8}"/>
                </a:ext>
              </a:extLst>
            </p:cNvPr>
            <p:cNvSpPr txBox="1"/>
            <p:nvPr/>
          </p:nvSpPr>
          <p:spPr>
            <a:xfrm>
              <a:off x="9778875" y="14316490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EBFB0E-1131-4431-A1CB-0C5AB8076F74}"/>
                </a:ext>
              </a:extLst>
            </p:cNvPr>
            <p:cNvSpPr txBox="1"/>
            <p:nvPr/>
          </p:nvSpPr>
          <p:spPr>
            <a:xfrm>
              <a:off x="6907895" y="14316490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47A0ED-9373-4A7C-B2A7-CF82E9F82D9D}"/>
                </a:ext>
              </a:extLst>
            </p:cNvPr>
            <p:cNvSpPr txBox="1"/>
            <p:nvPr/>
          </p:nvSpPr>
          <p:spPr>
            <a:xfrm>
              <a:off x="3788319" y="14316298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676988" y="24976611"/>
            <a:ext cx="13572366" cy="4616183"/>
            <a:chOff x="450669" y="24785738"/>
            <a:chExt cx="13570371" cy="461567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207" y="1880553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</TotalTime>
  <Words>575</Words>
  <Application>Microsoft Office PowerPoint</Application>
  <PresentationFormat>Custom</PresentationFormat>
  <Paragraphs>174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108</cp:revision>
  <dcterms:created xsi:type="dcterms:W3CDTF">2019-05-26T20:24:05Z</dcterms:created>
  <dcterms:modified xsi:type="dcterms:W3CDTF">2019-06-02T20:03:28Z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ef213b8c-1334-4d50-90f8-c9845d94c364</vt:lpwstr>
  </property>
</Properties>
</file>