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35661600" cy="4206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929C"/>
    <a:srgbClr val="5EA8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 varScale="1">
        <p:scale>
          <a:sx n="12" d="100"/>
          <a:sy n="12" d="100"/>
        </p:scale>
        <p:origin x="213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>
            <a:extLst>
              <a:ext uri="{FF2B5EF4-FFF2-40B4-BE49-F238E27FC236}">
                <a16:creationId xmlns:a16="http://schemas.microsoft.com/office/drawing/2014/main" id="{EDE935F5-7F57-4816-93D7-67C61357E0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r>
              <a:rPr lang="he-IL"/>
              <a:t>כלדלכמגכחדגמכחלדגמכלחגדכמגלדחכמגדלחכמגדלחכמגדלכח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0F397D35-1F81-4A10-8E28-A96D96B83DC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423D65E1-BF1B-43A0-A64E-D882DE63038D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2813B59-5E8F-4176-A429-19660654EF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C796A6B3-53E3-44C7-88C9-36FA244F92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CC7C2AAA-5F4A-4B26-9A82-717145FEB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97673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r>
              <a:rPr lang="he-IL"/>
              <a:t>כלדלכמגכחדגמכחלדגמכלחגדכמגלדחכמגדלחכמגדלחכמגדלכח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D8640558-36E9-44A0-A71D-DC973EA5971D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2120900" y="1143000"/>
            <a:ext cx="2616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CD1D85F3-B280-49C8-98DB-50DB3B45A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50595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4620" y="6883826"/>
            <a:ext cx="30312360" cy="14643947"/>
          </a:xfrm>
        </p:spPr>
        <p:txBody>
          <a:bodyPr anchor="b"/>
          <a:lstStyle>
            <a:lvl1pPr algn="ctr">
              <a:defRPr sz="23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57700" y="22092500"/>
            <a:ext cx="26746200" cy="10155340"/>
          </a:xfrm>
        </p:spPr>
        <p:txBody>
          <a:bodyPr/>
          <a:lstStyle>
            <a:lvl1pPr marL="0" indent="0" algn="ctr">
              <a:buNone/>
              <a:defRPr sz="9360"/>
            </a:lvl1pPr>
            <a:lvl2pPr marL="1783080" indent="0" algn="ctr">
              <a:buNone/>
              <a:defRPr sz="7800"/>
            </a:lvl2pPr>
            <a:lvl3pPr marL="3566160" indent="0" algn="ctr">
              <a:buNone/>
              <a:defRPr sz="7020"/>
            </a:lvl3pPr>
            <a:lvl4pPr marL="5349240" indent="0" algn="ctr">
              <a:buNone/>
              <a:defRPr sz="6240"/>
            </a:lvl4pPr>
            <a:lvl5pPr marL="7132320" indent="0" algn="ctr">
              <a:buNone/>
              <a:defRPr sz="6240"/>
            </a:lvl5pPr>
            <a:lvl6pPr marL="8915400" indent="0" algn="ctr">
              <a:buNone/>
              <a:defRPr sz="6240"/>
            </a:lvl6pPr>
            <a:lvl7pPr marL="10698480" indent="0" algn="ctr">
              <a:buNone/>
              <a:defRPr sz="6240"/>
            </a:lvl7pPr>
            <a:lvl8pPr marL="12481560" indent="0" algn="ctr">
              <a:buNone/>
              <a:defRPr sz="6240"/>
            </a:lvl8pPr>
            <a:lvl9pPr marL="14264640" indent="0" algn="ctr">
              <a:buNone/>
              <a:defRPr sz="624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A4AE6-67FA-47BA-AFB9-5352F8767A93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609C-54D6-43B2-8EB1-E673A5BC3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36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A4AE6-67FA-47BA-AFB9-5352F8767A93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609C-54D6-43B2-8EB1-E673A5BC3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9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520334" y="2239433"/>
            <a:ext cx="7689533" cy="35645940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51737" y="2239433"/>
            <a:ext cx="22622828" cy="35645940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A4AE6-67FA-47BA-AFB9-5352F8767A93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609C-54D6-43B2-8EB1-E673A5BC3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09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A4AE6-67FA-47BA-AFB9-5352F8767A93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609C-54D6-43B2-8EB1-E673A5BC3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58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3163" y="10486402"/>
            <a:ext cx="30758130" cy="17496787"/>
          </a:xfrm>
        </p:spPr>
        <p:txBody>
          <a:bodyPr anchor="b"/>
          <a:lstStyle>
            <a:lvl1pPr>
              <a:defRPr sz="23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3163" y="28148716"/>
            <a:ext cx="30758130" cy="9201147"/>
          </a:xfrm>
        </p:spPr>
        <p:txBody>
          <a:bodyPr/>
          <a:lstStyle>
            <a:lvl1pPr marL="0" indent="0">
              <a:buNone/>
              <a:defRPr sz="9360">
                <a:solidFill>
                  <a:schemeClr val="tx1"/>
                </a:solidFill>
              </a:defRPr>
            </a:lvl1pPr>
            <a:lvl2pPr marL="1783080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2pPr>
            <a:lvl3pPr marL="3566160" indent="0">
              <a:buNone/>
              <a:defRPr sz="7020">
                <a:solidFill>
                  <a:schemeClr val="tx1">
                    <a:tint val="75000"/>
                  </a:schemeClr>
                </a:solidFill>
              </a:defRPr>
            </a:lvl3pPr>
            <a:lvl4pPr marL="5349240" indent="0">
              <a:buNone/>
              <a:defRPr sz="6240">
                <a:solidFill>
                  <a:schemeClr val="tx1">
                    <a:tint val="75000"/>
                  </a:schemeClr>
                </a:solidFill>
              </a:defRPr>
            </a:lvl4pPr>
            <a:lvl5pPr marL="7132320" indent="0">
              <a:buNone/>
              <a:defRPr sz="6240">
                <a:solidFill>
                  <a:schemeClr val="tx1">
                    <a:tint val="75000"/>
                  </a:schemeClr>
                </a:solidFill>
              </a:defRPr>
            </a:lvl5pPr>
            <a:lvl6pPr marL="8915400" indent="0">
              <a:buNone/>
              <a:defRPr sz="6240">
                <a:solidFill>
                  <a:schemeClr val="tx1">
                    <a:tint val="75000"/>
                  </a:schemeClr>
                </a:solidFill>
              </a:defRPr>
            </a:lvl6pPr>
            <a:lvl7pPr marL="10698480" indent="0">
              <a:buNone/>
              <a:defRPr sz="6240">
                <a:solidFill>
                  <a:schemeClr val="tx1">
                    <a:tint val="75000"/>
                  </a:schemeClr>
                </a:solidFill>
              </a:defRPr>
            </a:lvl7pPr>
            <a:lvl8pPr marL="12481560" indent="0">
              <a:buNone/>
              <a:defRPr sz="6240">
                <a:solidFill>
                  <a:schemeClr val="tx1">
                    <a:tint val="75000"/>
                  </a:schemeClr>
                </a:solidFill>
              </a:defRPr>
            </a:lvl8pPr>
            <a:lvl9pPr marL="14264640" indent="0">
              <a:buNone/>
              <a:defRPr sz="6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A4AE6-67FA-47BA-AFB9-5352F8767A93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609C-54D6-43B2-8EB1-E673A5BC3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09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51735" y="11197167"/>
            <a:ext cx="15156180" cy="26688206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53685" y="11197167"/>
            <a:ext cx="15156180" cy="26688206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A4AE6-67FA-47BA-AFB9-5352F8767A93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609C-54D6-43B2-8EB1-E673A5BC3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50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380" y="2239442"/>
            <a:ext cx="30758130" cy="813012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384" y="10311133"/>
            <a:ext cx="15086526" cy="5053327"/>
          </a:xfrm>
        </p:spPr>
        <p:txBody>
          <a:bodyPr anchor="b"/>
          <a:lstStyle>
            <a:lvl1pPr marL="0" indent="0">
              <a:buNone/>
              <a:defRPr sz="9360" b="1"/>
            </a:lvl1pPr>
            <a:lvl2pPr marL="1783080" indent="0">
              <a:buNone/>
              <a:defRPr sz="7800" b="1"/>
            </a:lvl2pPr>
            <a:lvl3pPr marL="3566160" indent="0">
              <a:buNone/>
              <a:defRPr sz="7020" b="1"/>
            </a:lvl3pPr>
            <a:lvl4pPr marL="5349240" indent="0">
              <a:buNone/>
              <a:defRPr sz="6240" b="1"/>
            </a:lvl4pPr>
            <a:lvl5pPr marL="7132320" indent="0">
              <a:buNone/>
              <a:defRPr sz="6240" b="1"/>
            </a:lvl5pPr>
            <a:lvl6pPr marL="8915400" indent="0">
              <a:buNone/>
              <a:defRPr sz="6240" b="1"/>
            </a:lvl6pPr>
            <a:lvl7pPr marL="10698480" indent="0">
              <a:buNone/>
              <a:defRPr sz="6240" b="1"/>
            </a:lvl7pPr>
            <a:lvl8pPr marL="12481560" indent="0">
              <a:buNone/>
              <a:defRPr sz="6240" b="1"/>
            </a:lvl8pPr>
            <a:lvl9pPr marL="14264640" indent="0">
              <a:buNone/>
              <a:defRPr sz="624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56384" y="15364460"/>
            <a:ext cx="15086526" cy="22598806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053687" y="10311133"/>
            <a:ext cx="15160825" cy="5053327"/>
          </a:xfrm>
        </p:spPr>
        <p:txBody>
          <a:bodyPr anchor="b"/>
          <a:lstStyle>
            <a:lvl1pPr marL="0" indent="0">
              <a:buNone/>
              <a:defRPr sz="9360" b="1"/>
            </a:lvl1pPr>
            <a:lvl2pPr marL="1783080" indent="0">
              <a:buNone/>
              <a:defRPr sz="7800" b="1"/>
            </a:lvl2pPr>
            <a:lvl3pPr marL="3566160" indent="0">
              <a:buNone/>
              <a:defRPr sz="7020" b="1"/>
            </a:lvl3pPr>
            <a:lvl4pPr marL="5349240" indent="0">
              <a:buNone/>
              <a:defRPr sz="6240" b="1"/>
            </a:lvl4pPr>
            <a:lvl5pPr marL="7132320" indent="0">
              <a:buNone/>
              <a:defRPr sz="6240" b="1"/>
            </a:lvl5pPr>
            <a:lvl6pPr marL="8915400" indent="0">
              <a:buNone/>
              <a:defRPr sz="6240" b="1"/>
            </a:lvl6pPr>
            <a:lvl7pPr marL="10698480" indent="0">
              <a:buNone/>
              <a:defRPr sz="6240" b="1"/>
            </a:lvl7pPr>
            <a:lvl8pPr marL="12481560" indent="0">
              <a:buNone/>
              <a:defRPr sz="6240" b="1"/>
            </a:lvl8pPr>
            <a:lvl9pPr marL="14264640" indent="0">
              <a:buNone/>
              <a:defRPr sz="624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053687" y="15364460"/>
            <a:ext cx="15160825" cy="22598806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A4AE6-67FA-47BA-AFB9-5352F8767A93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609C-54D6-43B2-8EB1-E673A5BC3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76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A4AE6-67FA-47BA-AFB9-5352F8767A93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609C-54D6-43B2-8EB1-E673A5BC3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243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A4AE6-67FA-47BA-AFB9-5352F8767A93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609C-54D6-43B2-8EB1-E673A5BC3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880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380" y="2804160"/>
            <a:ext cx="11501794" cy="9814560"/>
          </a:xfrm>
        </p:spPr>
        <p:txBody>
          <a:bodyPr anchor="b"/>
          <a:lstStyle>
            <a:lvl1pPr>
              <a:defRPr sz="1248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60825" y="6056216"/>
            <a:ext cx="18053685" cy="29891567"/>
          </a:xfrm>
        </p:spPr>
        <p:txBody>
          <a:bodyPr/>
          <a:lstStyle>
            <a:lvl1pPr>
              <a:defRPr sz="12480"/>
            </a:lvl1pPr>
            <a:lvl2pPr>
              <a:defRPr sz="10920"/>
            </a:lvl2pPr>
            <a:lvl3pPr>
              <a:defRPr sz="9360"/>
            </a:lvl3pPr>
            <a:lvl4pPr>
              <a:defRPr sz="7800"/>
            </a:lvl4pPr>
            <a:lvl5pPr>
              <a:defRPr sz="7800"/>
            </a:lvl5pPr>
            <a:lvl6pPr>
              <a:defRPr sz="7800"/>
            </a:lvl6pPr>
            <a:lvl7pPr>
              <a:defRPr sz="7800"/>
            </a:lvl7pPr>
            <a:lvl8pPr>
              <a:defRPr sz="7800"/>
            </a:lvl8pPr>
            <a:lvl9pPr>
              <a:defRPr sz="78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56380" y="12618720"/>
            <a:ext cx="11501794" cy="23377740"/>
          </a:xfrm>
        </p:spPr>
        <p:txBody>
          <a:bodyPr/>
          <a:lstStyle>
            <a:lvl1pPr marL="0" indent="0">
              <a:buNone/>
              <a:defRPr sz="6240"/>
            </a:lvl1pPr>
            <a:lvl2pPr marL="1783080" indent="0">
              <a:buNone/>
              <a:defRPr sz="5460"/>
            </a:lvl2pPr>
            <a:lvl3pPr marL="3566160" indent="0">
              <a:buNone/>
              <a:defRPr sz="4680"/>
            </a:lvl3pPr>
            <a:lvl4pPr marL="5349240" indent="0">
              <a:buNone/>
              <a:defRPr sz="3900"/>
            </a:lvl4pPr>
            <a:lvl5pPr marL="7132320" indent="0">
              <a:buNone/>
              <a:defRPr sz="3900"/>
            </a:lvl5pPr>
            <a:lvl6pPr marL="8915400" indent="0">
              <a:buNone/>
              <a:defRPr sz="3900"/>
            </a:lvl6pPr>
            <a:lvl7pPr marL="10698480" indent="0">
              <a:buNone/>
              <a:defRPr sz="3900"/>
            </a:lvl7pPr>
            <a:lvl8pPr marL="12481560" indent="0">
              <a:buNone/>
              <a:defRPr sz="3900"/>
            </a:lvl8pPr>
            <a:lvl9pPr marL="14264640" indent="0">
              <a:buNone/>
              <a:defRPr sz="3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A4AE6-67FA-47BA-AFB9-5352F8767A93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609C-54D6-43B2-8EB1-E673A5BC3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57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380" y="2804160"/>
            <a:ext cx="11501794" cy="9814560"/>
          </a:xfrm>
        </p:spPr>
        <p:txBody>
          <a:bodyPr anchor="b"/>
          <a:lstStyle>
            <a:lvl1pPr>
              <a:defRPr sz="1248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160825" y="6056216"/>
            <a:ext cx="18053685" cy="29891567"/>
          </a:xfrm>
        </p:spPr>
        <p:txBody>
          <a:bodyPr anchor="t"/>
          <a:lstStyle>
            <a:lvl1pPr marL="0" indent="0">
              <a:buNone/>
              <a:defRPr sz="12480"/>
            </a:lvl1pPr>
            <a:lvl2pPr marL="1783080" indent="0">
              <a:buNone/>
              <a:defRPr sz="10920"/>
            </a:lvl2pPr>
            <a:lvl3pPr marL="3566160" indent="0">
              <a:buNone/>
              <a:defRPr sz="9360"/>
            </a:lvl3pPr>
            <a:lvl4pPr marL="5349240" indent="0">
              <a:buNone/>
              <a:defRPr sz="7800"/>
            </a:lvl4pPr>
            <a:lvl5pPr marL="7132320" indent="0">
              <a:buNone/>
              <a:defRPr sz="7800"/>
            </a:lvl5pPr>
            <a:lvl6pPr marL="8915400" indent="0">
              <a:buNone/>
              <a:defRPr sz="7800"/>
            </a:lvl6pPr>
            <a:lvl7pPr marL="10698480" indent="0">
              <a:buNone/>
              <a:defRPr sz="7800"/>
            </a:lvl7pPr>
            <a:lvl8pPr marL="12481560" indent="0">
              <a:buNone/>
              <a:defRPr sz="7800"/>
            </a:lvl8pPr>
            <a:lvl9pPr marL="14264640" indent="0">
              <a:buNone/>
              <a:defRPr sz="78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56380" y="12618720"/>
            <a:ext cx="11501794" cy="23377740"/>
          </a:xfrm>
        </p:spPr>
        <p:txBody>
          <a:bodyPr/>
          <a:lstStyle>
            <a:lvl1pPr marL="0" indent="0">
              <a:buNone/>
              <a:defRPr sz="6240"/>
            </a:lvl1pPr>
            <a:lvl2pPr marL="1783080" indent="0">
              <a:buNone/>
              <a:defRPr sz="5460"/>
            </a:lvl2pPr>
            <a:lvl3pPr marL="3566160" indent="0">
              <a:buNone/>
              <a:defRPr sz="4680"/>
            </a:lvl3pPr>
            <a:lvl4pPr marL="5349240" indent="0">
              <a:buNone/>
              <a:defRPr sz="3900"/>
            </a:lvl4pPr>
            <a:lvl5pPr marL="7132320" indent="0">
              <a:buNone/>
              <a:defRPr sz="3900"/>
            </a:lvl5pPr>
            <a:lvl6pPr marL="8915400" indent="0">
              <a:buNone/>
              <a:defRPr sz="3900"/>
            </a:lvl6pPr>
            <a:lvl7pPr marL="10698480" indent="0">
              <a:buNone/>
              <a:defRPr sz="3900"/>
            </a:lvl7pPr>
            <a:lvl8pPr marL="12481560" indent="0">
              <a:buNone/>
              <a:defRPr sz="3900"/>
            </a:lvl8pPr>
            <a:lvl9pPr marL="14264640" indent="0">
              <a:buNone/>
              <a:defRPr sz="3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A4AE6-67FA-47BA-AFB9-5352F8767A93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609C-54D6-43B2-8EB1-E673A5BC3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07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51735" y="2239442"/>
            <a:ext cx="30758130" cy="813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1735" y="11197167"/>
            <a:ext cx="30758130" cy="26688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51735" y="38985623"/>
            <a:ext cx="8023860" cy="22394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A4AE6-67FA-47BA-AFB9-5352F8767A93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12905" y="38985623"/>
            <a:ext cx="12035790" cy="22394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186005" y="38985623"/>
            <a:ext cx="8023860" cy="22394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6609C-54D6-43B2-8EB1-E673A5BC3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1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566160" rtl="0" eaLnBrk="1" latinLnBrk="0" hangingPunct="1">
        <a:lnSpc>
          <a:spcPct val="90000"/>
        </a:lnSpc>
        <a:spcBef>
          <a:spcPct val="0"/>
        </a:spcBef>
        <a:buNone/>
        <a:defRPr sz="17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1540" indent="-891540" algn="l" defTabSz="3566160" rtl="0" eaLnBrk="1" latinLnBrk="0" hangingPunct="1">
        <a:lnSpc>
          <a:spcPct val="90000"/>
        </a:lnSpc>
        <a:spcBef>
          <a:spcPts val="3900"/>
        </a:spcBef>
        <a:buFont typeface="Arial" panose="020B0604020202020204" pitchFamily="34" charset="0"/>
        <a:buChar char="•"/>
        <a:defRPr sz="10920" kern="1200">
          <a:solidFill>
            <a:schemeClr val="tx1"/>
          </a:solidFill>
          <a:latin typeface="+mn-lt"/>
          <a:ea typeface="+mn-ea"/>
          <a:cs typeface="+mn-cs"/>
        </a:defRPr>
      </a:lvl1pPr>
      <a:lvl2pPr marL="2674620" indent="-891540" algn="l" defTabSz="3566160" rtl="0" eaLnBrk="1" latinLnBrk="0" hangingPunct="1">
        <a:lnSpc>
          <a:spcPct val="90000"/>
        </a:lnSpc>
        <a:spcBef>
          <a:spcPts val="1950"/>
        </a:spcBef>
        <a:buFont typeface="Arial" panose="020B0604020202020204" pitchFamily="34" charset="0"/>
        <a:buChar char="•"/>
        <a:defRPr sz="9360" kern="1200">
          <a:solidFill>
            <a:schemeClr val="tx1"/>
          </a:solidFill>
          <a:latin typeface="+mn-lt"/>
          <a:ea typeface="+mn-ea"/>
          <a:cs typeface="+mn-cs"/>
        </a:defRPr>
      </a:lvl2pPr>
      <a:lvl3pPr marL="4457700" indent="-891540" algn="l" defTabSz="3566160" rtl="0" eaLnBrk="1" latinLnBrk="0" hangingPunct="1">
        <a:lnSpc>
          <a:spcPct val="90000"/>
        </a:lnSpc>
        <a:spcBef>
          <a:spcPts val="1950"/>
        </a:spcBef>
        <a:buFont typeface="Arial" panose="020B0604020202020204" pitchFamily="34" charset="0"/>
        <a:buChar char="•"/>
        <a:defRPr sz="7800" kern="1200">
          <a:solidFill>
            <a:schemeClr val="tx1"/>
          </a:solidFill>
          <a:latin typeface="+mn-lt"/>
          <a:ea typeface="+mn-ea"/>
          <a:cs typeface="+mn-cs"/>
        </a:defRPr>
      </a:lvl3pPr>
      <a:lvl4pPr marL="6240780" indent="-891540" algn="l" defTabSz="3566160" rtl="0" eaLnBrk="1" latinLnBrk="0" hangingPunct="1">
        <a:lnSpc>
          <a:spcPct val="90000"/>
        </a:lnSpc>
        <a:spcBef>
          <a:spcPts val="1950"/>
        </a:spcBef>
        <a:buFont typeface="Arial" panose="020B0604020202020204" pitchFamily="34" charset="0"/>
        <a:buChar char="•"/>
        <a:defRPr sz="7020" kern="1200">
          <a:solidFill>
            <a:schemeClr val="tx1"/>
          </a:solidFill>
          <a:latin typeface="+mn-lt"/>
          <a:ea typeface="+mn-ea"/>
          <a:cs typeface="+mn-cs"/>
        </a:defRPr>
      </a:lvl4pPr>
      <a:lvl5pPr marL="8023860" indent="-891540" algn="l" defTabSz="3566160" rtl="0" eaLnBrk="1" latinLnBrk="0" hangingPunct="1">
        <a:lnSpc>
          <a:spcPct val="90000"/>
        </a:lnSpc>
        <a:spcBef>
          <a:spcPts val="1950"/>
        </a:spcBef>
        <a:buFont typeface="Arial" panose="020B0604020202020204" pitchFamily="34" charset="0"/>
        <a:buChar char="•"/>
        <a:defRPr sz="7020" kern="1200">
          <a:solidFill>
            <a:schemeClr val="tx1"/>
          </a:solidFill>
          <a:latin typeface="+mn-lt"/>
          <a:ea typeface="+mn-ea"/>
          <a:cs typeface="+mn-cs"/>
        </a:defRPr>
      </a:lvl5pPr>
      <a:lvl6pPr marL="9806940" indent="-891540" algn="l" defTabSz="3566160" rtl="0" eaLnBrk="1" latinLnBrk="0" hangingPunct="1">
        <a:lnSpc>
          <a:spcPct val="90000"/>
        </a:lnSpc>
        <a:spcBef>
          <a:spcPts val="1950"/>
        </a:spcBef>
        <a:buFont typeface="Arial" panose="020B0604020202020204" pitchFamily="34" charset="0"/>
        <a:buChar char="•"/>
        <a:defRPr sz="7020" kern="1200">
          <a:solidFill>
            <a:schemeClr val="tx1"/>
          </a:solidFill>
          <a:latin typeface="+mn-lt"/>
          <a:ea typeface="+mn-ea"/>
          <a:cs typeface="+mn-cs"/>
        </a:defRPr>
      </a:lvl6pPr>
      <a:lvl7pPr marL="11590020" indent="-891540" algn="l" defTabSz="3566160" rtl="0" eaLnBrk="1" latinLnBrk="0" hangingPunct="1">
        <a:lnSpc>
          <a:spcPct val="90000"/>
        </a:lnSpc>
        <a:spcBef>
          <a:spcPts val="1950"/>
        </a:spcBef>
        <a:buFont typeface="Arial" panose="020B0604020202020204" pitchFamily="34" charset="0"/>
        <a:buChar char="•"/>
        <a:defRPr sz="7020" kern="1200">
          <a:solidFill>
            <a:schemeClr val="tx1"/>
          </a:solidFill>
          <a:latin typeface="+mn-lt"/>
          <a:ea typeface="+mn-ea"/>
          <a:cs typeface="+mn-cs"/>
        </a:defRPr>
      </a:lvl7pPr>
      <a:lvl8pPr marL="13373100" indent="-891540" algn="l" defTabSz="3566160" rtl="0" eaLnBrk="1" latinLnBrk="0" hangingPunct="1">
        <a:lnSpc>
          <a:spcPct val="90000"/>
        </a:lnSpc>
        <a:spcBef>
          <a:spcPts val="1950"/>
        </a:spcBef>
        <a:buFont typeface="Arial" panose="020B0604020202020204" pitchFamily="34" charset="0"/>
        <a:buChar char="•"/>
        <a:defRPr sz="7020" kern="1200">
          <a:solidFill>
            <a:schemeClr val="tx1"/>
          </a:solidFill>
          <a:latin typeface="+mn-lt"/>
          <a:ea typeface="+mn-ea"/>
          <a:cs typeface="+mn-cs"/>
        </a:defRPr>
      </a:lvl8pPr>
      <a:lvl9pPr marL="15156180" indent="-891540" algn="l" defTabSz="3566160" rtl="0" eaLnBrk="1" latinLnBrk="0" hangingPunct="1">
        <a:lnSpc>
          <a:spcPct val="90000"/>
        </a:lnSpc>
        <a:spcBef>
          <a:spcPts val="1950"/>
        </a:spcBef>
        <a:buFont typeface="Arial" panose="020B0604020202020204" pitchFamily="34" charset="0"/>
        <a:buChar char="•"/>
        <a:defRPr sz="70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66160" rtl="0" eaLnBrk="1" latinLnBrk="0" hangingPunct="1">
        <a:defRPr sz="7020" kern="1200">
          <a:solidFill>
            <a:schemeClr val="tx1"/>
          </a:solidFill>
          <a:latin typeface="+mn-lt"/>
          <a:ea typeface="+mn-ea"/>
          <a:cs typeface="+mn-cs"/>
        </a:defRPr>
      </a:lvl1pPr>
      <a:lvl2pPr marL="1783080" algn="l" defTabSz="3566160" rtl="0" eaLnBrk="1" latinLnBrk="0" hangingPunct="1">
        <a:defRPr sz="7020" kern="1200">
          <a:solidFill>
            <a:schemeClr val="tx1"/>
          </a:solidFill>
          <a:latin typeface="+mn-lt"/>
          <a:ea typeface="+mn-ea"/>
          <a:cs typeface="+mn-cs"/>
        </a:defRPr>
      </a:lvl2pPr>
      <a:lvl3pPr marL="3566160" algn="l" defTabSz="3566160" rtl="0" eaLnBrk="1" latinLnBrk="0" hangingPunct="1">
        <a:defRPr sz="7020" kern="1200">
          <a:solidFill>
            <a:schemeClr val="tx1"/>
          </a:solidFill>
          <a:latin typeface="+mn-lt"/>
          <a:ea typeface="+mn-ea"/>
          <a:cs typeface="+mn-cs"/>
        </a:defRPr>
      </a:lvl3pPr>
      <a:lvl4pPr marL="5349240" algn="l" defTabSz="3566160" rtl="0" eaLnBrk="1" latinLnBrk="0" hangingPunct="1">
        <a:defRPr sz="7020" kern="1200">
          <a:solidFill>
            <a:schemeClr val="tx1"/>
          </a:solidFill>
          <a:latin typeface="+mn-lt"/>
          <a:ea typeface="+mn-ea"/>
          <a:cs typeface="+mn-cs"/>
        </a:defRPr>
      </a:lvl4pPr>
      <a:lvl5pPr marL="7132320" algn="l" defTabSz="3566160" rtl="0" eaLnBrk="1" latinLnBrk="0" hangingPunct="1">
        <a:defRPr sz="7020" kern="1200">
          <a:solidFill>
            <a:schemeClr val="tx1"/>
          </a:solidFill>
          <a:latin typeface="+mn-lt"/>
          <a:ea typeface="+mn-ea"/>
          <a:cs typeface="+mn-cs"/>
        </a:defRPr>
      </a:lvl5pPr>
      <a:lvl6pPr marL="8915400" algn="l" defTabSz="3566160" rtl="0" eaLnBrk="1" latinLnBrk="0" hangingPunct="1">
        <a:defRPr sz="702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algn="l" defTabSz="3566160" rtl="0" eaLnBrk="1" latinLnBrk="0" hangingPunct="1">
        <a:defRPr sz="7020" kern="1200">
          <a:solidFill>
            <a:schemeClr val="tx1"/>
          </a:solidFill>
          <a:latin typeface="+mn-lt"/>
          <a:ea typeface="+mn-ea"/>
          <a:cs typeface="+mn-cs"/>
        </a:defRPr>
      </a:lvl7pPr>
      <a:lvl8pPr marL="12481560" algn="l" defTabSz="3566160" rtl="0" eaLnBrk="1" latinLnBrk="0" hangingPunct="1">
        <a:defRPr sz="7020" kern="1200">
          <a:solidFill>
            <a:schemeClr val="tx1"/>
          </a:solidFill>
          <a:latin typeface="+mn-lt"/>
          <a:ea typeface="+mn-ea"/>
          <a:cs typeface="+mn-cs"/>
        </a:defRPr>
      </a:lvl8pPr>
      <a:lvl9pPr marL="14264640" algn="l" defTabSz="3566160" rtl="0" eaLnBrk="1" latinLnBrk="0" hangingPunct="1">
        <a:defRPr sz="70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46" y="-1823"/>
            <a:ext cx="35664691" cy="4206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25796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764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ערכת נושא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sean zaretzky</dc:creator>
  <cp:lastModifiedBy>Windows User</cp:lastModifiedBy>
  <cp:revision>51</cp:revision>
  <dcterms:created xsi:type="dcterms:W3CDTF">2018-04-01T13:51:15Z</dcterms:created>
  <dcterms:modified xsi:type="dcterms:W3CDTF">2019-05-07T06:42:50Z</dcterms:modified>
</cp:coreProperties>
</file>