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229" y="-26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u frame">
            <a:extLst>
              <a:ext uri="{FF2B5EF4-FFF2-40B4-BE49-F238E27FC236}">
                <a16:creationId xmlns:a16="http://schemas.microsoft.com/office/drawing/2014/main" id="{DBB6CD8F-ED58-4F76-A838-487C812DC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4" y="638"/>
            <a:ext cx="32400762" cy="432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993635" y="29839099"/>
            <a:ext cx="9720000" cy="654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20000" y="21638446"/>
            <a:ext cx="13680000" cy="3283704"/>
            <a:chOff x="0" y="1"/>
            <a:chExt cx="2936623" cy="926166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pproach:</a:t>
              </a: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3AB796-6D44-478C-94D2-A45B981805E4}"/>
              </a:ext>
            </a:extLst>
          </p:cNvPr>
          <p:cNvGrpSpPr/>
          <p:nvPr/>
        </p:nvGrpSpPr>
        <p:grpSpPr>
          <a:xfrm>
            <a:off x="18000000" y="9312956"/>
            <a:ext cx="13680000" cy="3622181"/>
            <a:chOff x="0" y="1"/>
            <a:chExt cx="2936623" cy="1021633"/>
          </a:xfrm>
        </p:grpSpPr>
        <p:sp>
          <p:nvSpPr>
            <p:cNvPr id="20" name="תיבת טקסט 18">
              <a:extLst>
                <a:ext uri="{FF2B5EF4-FFF2-40B4-BE49-F238E27FC236}">
                  <a16:creationId xmlns:a16="http://schemas.microsoft.com/office/drawing/2014/main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A89EBD-FDDE-48A6-8855-66923377C367}"/>
              </a:ext>
            </a:extLst>
          </p:cNvPr>
          <p:cNvGrpSpPr/>
          <p:nvPr/>
        </p:nvGrpSpPr>
        <p:grpSpPr>
          <a:xfrm>
            <a:off x="720000" y="30338281"/>
            <a:ext cx="13680000" cy="1921353"/>
            <a:chOff x="0" y="1"/>
            <a:chExt cx="2936623" cy="541916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</a:t>
              </a: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E</a:t>
              </a: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nds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80327" y="6278000"/>
            <a:ext cx="10800000" cy="2155202"/>
            <a:chOff x="0" y="1"/>
            <a:chExt cx="2936623" cy="607873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6CC6DC-751D-431B-A607-96ED6DCDB3E7}"/>
              </a:ext>
            </a:extLst>
          </p:cNvPr>
          <p:cNvGrpSpPr/>
          <p:nvPr/>
        </p:nvGrpSpPr>
        <p:grpSpPr>
          <a:xfrm>
            <a:off x="10801856" y="38189927"/>
            <a:ext cx="10800000" cy="2817303"/>
            <a:chOff x="0" y="1"/>
            <a:chExt cx="2936623" cy="794618"/>
          </a:xfrm>
        </p:grpSpPr>
        <p:sp>
          <p:nvSpPr>
            <p:cNvPr id="29" name="תיבת טקסט 18">
              <a:extLst>
                <a:ext uri="{FF2B5EF4-FFF2-40B4-BE49-F238E27FC236}">
                  <a16:creationId xmlns:a16="http://schemas.microsoft.com/office/drawing/2014/main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00" lvl="0" indent="-457200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00" lvl="0" indent="-457200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21983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7002" y="188272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20000" y="18665827"/>
            <a:ext cx="13680000" cy="1921353"/>
            <a:chOff x="0" y="1"/>
            <a:chExt cx="2936623" cy="541916"/>
          </a:xfrm>
        </p:grpSpPr>
        <p:sp>
          <p:nvSpPr>
            <p:cNvPr id="3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8000000" y="17515942"/>
            <a:ext cx="13680000" cy="1964168"/>
            <a:chOff x="0" y="1"/>
            <a:chExt cx="2936623" cy="553992"/>
          </a:xfrm>
        </p:grpSpPr>
        <p:sp>
          <p:nvSpPr>
            <p:cNvPr id="3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2E5F21-DD7C-4E20-8464-70E4350F0D83}"/>
              </a:ext>
            </a:extLst>
          </p:cNvPr>
          <p:cNvGrpSpPr/>
          <p:nvPr/>
        </p:nvGrpSpPr>
        <p:grpSpPr>
          <a:xfrm>
            <a:off x="17400033" y="40512940"/>
            <a:ext cx="14768090" cy="2527030"/>
            <a:chOff x="17400033" y="40348818"/>
            <a:chExt cx="14768090" cy="2527030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B3F83FF5-25B8-41FA-9C74-5B360C983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81" t="5497" r="11649" b="17914"/>
            <a:stretch/>
          </p:blipFill>
          <p:spPr>
            <a:xfrm>
              <a:off x="27446288" y="40348818"/>
              <a:ext cx="4721835" cy="2527030"/>
            </a:xfrm>
            <a:prstGeom prst="rect">
              <a:avLst/>
            </a:prstGeom>
          </p:spPr>
        </p:pic>
        <p:pic>
          <p:nvPicPr>
            <p:cNvPr id="42" name="Picture 4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AF35BE45-91AC-4A08-8BFB-02C0C1E2C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442" y="41442673"/>
              <a:ext cx="3971925" cy="11525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D61071-AC5B-42B2-9AC8-47E326D4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0033" y="41563478"/>
              <a:ext cx="3686175" cy="1238250"/>
            </a:xfrm>
            <a:prstGeom prst="rect">
              <a:avLst/>
            </a:prstGeom>
          </p:spPr>
        </p:pic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96007492-C48A-41CF-AD99-39166572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5643" y="40801530"/>
              <a:ext cx="2343150" cy="195262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000" y="9313658"/>
            <a:ext cx="13680000" cy="4705857"/>
            <a:chOff x="0" y="1"/>
            <a:chExt cx="2936623" cy="1327283"/>
          </a:xfrm>
        </p:grpSpPr>
        <p:sp>
          <p:nvSpPr>
            <p:cNvPr id="4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6150" y="32599560"/>
            <a:ext cx="12600000" cy="4809897"/>
            <a:chOff x="10360762" y="23839323"/>
            <a:chExt cx="11775842" cy="44952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58" name="Picture 5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not easy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8000000" y="30765600"/>
            <a:ext cx="13680000" cy="2585282"/>
            <a:chOff x="0" y="1"/>
            <a:chExt cx="2936623" cy="729177"/>
          </a:xfrm>
        </p:grpSpPr>
        <p:sp>
          <p:nvSpPr>
            <p:cNvPr id="6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6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20803863" y="37232985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87" y="15211255"/>
            <a:ext cx="12600000" cy="12600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255552"/>
                  </p:ext>
                </p:extLst>
              </p:nvPr>
            </p:nvGraphicFramePr>
            <p:xfrm>
              <a:off x="18428150" y="19792143"/>
              <a:ext cx="12816000" cy="994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b="1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b="1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255552"/>
                  </p:ext>
                </p:extLst>
              </p:nvPr>
            </p:nvGraphicFramePr>
            <p:xfrm>
              <a:off x="18428150" y="19792143"/>
              <a:ext cx="12816000" cy="994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54864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54864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4775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b="1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b="1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5486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425556" r="-447619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425556" r="-126087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525556" r="-447619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525556" r="-126087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625556" r="-447619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625556" r="-126087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5486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825556" r="-447619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825556" r="-126087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925556" r="-447619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925556" r="-126087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025556" r="-447619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025556" r="-126087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226667" r="-447619" b="-5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226667" r="-126087" b="-5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426667" r="-447619" b="-3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426667" r="-126087" b="-3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626667" r="-447619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626667" r="-126087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10658"/>
              </p:ext>
            </p:extLst>
          </p:nvPr>
        </p:nvGraphicFramePr>
        <p:xfrm>
          <a:off x="21948663" y="33428762"/>
          <a:ext cx="5940000" cy="379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50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50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80" marR="84380" marT="42190" marB="421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9442008" y="12935952"/>
            <a:ext cx="10469467" cy="4088996"/>
            <a:chOff x="19442008" y="12935952"/>
            <a:chExt cx="10469467" cy="4088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10183497" cy="3488660"/>
              <a:chOff x="19442008" y="12753072"/>
              <a:chExt cx="10183497" cy="348866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152" name="Picture 151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153" name="Picture 152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20133904" y="1536028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6294229" y="15379958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2AC035D-436E-41C1-B871-8391C604BDB0}"/>
              </a:ext>
            </a:extLst>
          </p:cNvPr>
          <p:cNvGrpSpPr/>
          <p:nvPr/>
        </p:nvGrpSpPr>
        <p:grpSpPr>
          <a:xfrm>
            <a:off x="2867778" y="14147817"/>
            <a:ext cx="9411713" cy="4077251"/>
            <a:chOff x="2845605" y="14264034"/>
            <a:chExt cx="9411713" cy="4077251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450669" y="24785738"/>
            <a:ext cx="14503821" cy="4615674"/>
            <a:chOff x="450669" y="24785738"/>
            <a:chExt cx="14503821" cy="461567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4503821" cy="4615674"/>
              <a:chOff x="770709" y="24785738"/>
              <a:chExt cx="14503821" cy="461567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1958454" cy="4047773"/>
                  <a:chOff x="4090983" y="20099382"/>
                  <a:chExt cx="11958454" cy="4047773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305379"/>
                    <a:ext cx="11724088" cy="3781953"/>
                    <a:chOff x="4273863" y="20092019"/>
                    <a:chExt cx="11724088" cy="3781953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63134" y="20992956"/>
                      <a:ext cx="1260000" cy="2118889"/>
                      <a:chOff x="15389768" y="19428930"/>
                      <a:chExt cx="1260000" cy="2118889"/>
                    </a:xfrm>
                  </p:grpSpPr>
                  <p:pic>
                    <p:nvPicPr>
                      <p:cNvPr id="106" name="Picture 105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612904" y="20647819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7" name="Picture 106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389768" y="19428930"/>
                        <a:ext cx="1260000" cy="125871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0" name="Picture 99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3986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Picture 102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95834" y="20092019"/>
                      <a:ext cx="4102117" cy="378195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8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9720304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88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286991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362034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575387" y="26792679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5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</TotalTime>
  <Words>580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84</cp:revision>
  <dcterms:created xsi:type="dcterms:W3CDTF">2019-05-26T20:24:05Z</dcterms:created>
  <dcterms:modified xsi:type="dcterms:W3CDTF">2019-05-29T21:18:11Z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44e098fb-7845-459a-96c6-9a04a674b315</vt:lpwstr>
  </property>
  <property fmtid="{D5CDD505-2E9C-101B-9397-08002B2CF9AE}" pid="4" name="Classification">
    <vt:lpwstr>NoClassification</vt:lpwstr>
  </property>
  <property fmtid="{D5CDD505-2E9C-101B-9397-08002B2CF9AE}" pid="5" name="ClassificationDisplay">
    <vt:lpwstr>[No Classification] 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PolicyID">
    <vt:lpwstr/>
  </property>
  <property fmtid="{D5CDD505-2E9C-101B-9397-08002B2CF9AE}" pid="9" name="DomainID">
    <vt:lpwstr/>
  </property>
  <property fmtid="{D5CDD505-2E9C-101B-9397-08002B2CF9AE}" pid="10" name="HText">
    <vt:lpwstr/>
  </property>
  <property fmtid="{D5CDD505-2E9C-101B-9397-08002B2CF9AE}" pid="11" name="FText">
    <vt:lpwstr/>
  </property>
  <property fmtid="{D5CDD505-2E9C-101B-9397-08002B2CF9AE}" pid="12" name="WMark">
    <vt:lpwstr/>
  </property>
  <property fmtid="{D5CDD505-2E9C-101B-9397-08002B2CF9AE}" pid="13" name="Set">
    <vt:lpwstr>Ky4oOiM=</vt:lpwstr>
  </property>
  <property fmtid="{D5CDD505-2E9C-101B-9397-08002B2CF9AE}" pid="14" name="Version">
    <vt:lpwstr>Xw==</vt:lpwstr>
  </property>
</Properties>
</file>