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FF0000"/>
    <a:srgbClr val="F73C09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33" d="100"/>
          <a:sy n="33" d="100"/>
        </p:scale>
        <p:origin x="-1554" y="2412"/>
      </p:cViewPr>
      <p:guideLst>
        <p:guide orient="horz" pos="13606"/>
        <p:guide orient="horz" pos="13607"/>
        <p:guide pos="10204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4762" cy="43204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C35AA9-4CC2-4426-A6E4-1B8D70582002}"/>
              </a:ext>
            </a:extLst>
          </p:cNvPr>
          <p:cNvSpPr txBox="1"/>
          <p:nvPr/>
        </p:nvSpPr>
        <p:spPr>
          <a:xfrm>
            <a:off x="19668840" y="30513931"/>
            <a:ext cx="9722858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6DF5ED0-1140-4DE6-9986-617C295E9972}"/>
              </a:ext>
            </a:extLst>
          </p:cNvPr>
          <p:cNvGrpSpPr/>
          <p:nvPr/>
        </p:nvGrpSpPr>
        <p:grpSpPr>
          <a:xfrm>
            <a:off x="10801589" y="6277003"/>
            <a:ext cx="10801589" cy="2155678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xmlns="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xmlns="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xmlns="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989" y="3218161"/>
            <a:ext cx="9519430" cy="2401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58" tIns="45730" rIns="91458" bIns="4573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xmlns="" id="{815970DA-DF7D-459C-9C4D-F65236746442}"/>
              </a:ext>
            </a:extLst>
          </p:cNvPr>
          <p:cNvSpPr txBox="1"/>
          <p:nvPr/>
        </p:nvSpPr>
        <p:spPr>
          <a:xfrm>
            <a:off x="11728070" y="1880762"/>
            <a:ext cx="8909268" cy="1647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58" tIns="45730" rIns="91458" bIns="457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53" y="4818954"/>
            <a:ext cx="9171770" cy="4197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3C697AF-52E9-4D36-A2E7-D8ED4F552308}"/>
              </a:ext>
            </a:extLst>
          </p:cNvPr>
          <p:cNvGrpSpPr/>
          <p:nvPr/>
        </p:nvGrpSpPr>
        <p:grpSpPr>
          <a:xfrm>
            <a:off x="720105" y="18902049"/>
            <a:ext cx="14402118" cy="1921777"/>
            <a:chOff x="488" y="1"/>
            <a:chExt cx="3090728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xmlns="" id="{6C754D3D-FCC2-4053-9892-AAF25C0F628F}"/>
                </a:ext>
              </a:extLst>
            </p:cNvPr>
            <p:cNvSpPr txBox="1"/>
            <p:nvPr/>
          </p:nvSpPr>
          <p:spPr>
            <a:xfrm>
              <a:off x="488" y="242463"/>
              <a:ext cx="3090728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92" indent="-457292">
                <a:buFont typeface="Wingdings" pitchFamily="2" charset="2"/>
                <a:buChar char="ü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457292" indent="-457292">
                <a:buFont typeface="Wingdings" pitchFamily="2" charset="2"/>
                <a:buChar char="ü"/>
              </a:pPr>
              <a:r>
                <a:rPr lang="en-US" sz="37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xmlns="" id="{5784222E-502A-4E2C-92F0-7F73523B69C2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E2EB11C-DC87-4601-B21E-EF3216172AD9}"/>
              </a:ext>
            </a:extLst>
          </p:cNvPr>
          <p:cNvGrpSpPr/>
          <p:nvPr/>
        </p:nvGrpSpPr>
        <p:grpSpPr>
          <a:xfrm>
            <a:off x="17282541" y="18157575"/>
            <a:ext cx="14402118" cy="1964602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xmlns="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xmlns="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2396" y="41671915"/>
            <a:ext cx="3269455" cy="1437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93" y="41956578"/>
            <a:ext cx="3484195" cy="10103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" y="42035519"/>
            <a:ext cx="3456670" cy="8278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8436" y="41569270"/>
            <a:ext cx="1889481" cy="156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D1E00FF-0C3B-4DEB-9A22-B15A2A4305D1}"/>
              </a:ext>
            </a:extLst>
          </p:cNvPr>
          <p:cNvSpPr txBox="1"/>
          <p:nvPr/>
        </p:nvSpPr>
        <p:spPr>
          <a:xfrm>
            <a:off x="30133957" y="-2381"/>
            <a:ext cx="2272474" cy="554120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A965725-A401-41A8-8CF1-A77E14832757}"/>
              </a:ext>
            </a:extLst>
          </p:cNvPr>
          <p:cNvGrpSpPr/>
          <p:nvPr/>
        </p:nvGrpSpPr>
        <p:grpSpPr>
          <a:xfrm>
            <a:off x="720107" y="9313330"/>
            <a:ext cx="14402117" cy="4706895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xmlns="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92" indent="-457292">
                <a:buFont typeface="Wingdings" pitchFamily="2" charset="2"/>
                <a:buChar char="ü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457292" indent="-457292">
                <a:buFont typeface="Wingdings" pitchFamily="2" charset="2"/>
                <a:buChar char="ü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457292" indent="-457292">
                <a:buFont typeface="Wingdings" pitchFamily="2" charset="2"/>
                <a:buChar char="ü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xmlns="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7081" y="32507991"/>
            <a:ext cx="14504443" cy="5705060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xmlns="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xmlns="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6F5447A-CAD7-4B0C-AAAD-385327A25D87}"/>
              </a:ext>
            </a:extLst>
          </p:cNvPr>
          <p:cNvGrpSpPr/>
          <p:nvPr/>
        </p:nvGrpSpPr>
        <p:grpSpPr>
          <a:xfrm>
            <a:off x="17282541" y="31364428"/>
            <a:ext cx="14402118" cy="2075102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xmlns="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xmlns="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A745D60-7A1A-45E0-8C8E-624EF6E2C95C}"/>
              </a:ext>
            </a:extLst>
          </p:cNvPr>
          <p:cNvSpPr txBox="1"/>
          <p:nvPr/>
        </p:nvSpPr>
        <p:spPr>
          <a:xfrm>
            <a:off x="17859445" y="37898281"/>
            <a:ext cx="13248309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10" y="15212229"/>
            <a:ext cx="12603704" cy="12602778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6959" y="33544904"/>
          <a:ext cx="6373281" cy="4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88">
                  <a:extLst>
                    <a:ext uri="{9D8B030D-6E8A-4147-A177-3AD203B41FA5}">
                      <a16:colId xmlns:a16="http://schemas.microsoft.com/office/drawing/2014/main" xmlns="" val="2977598269"/>
                    </a:ext>
                  </a:extLst>
                </a:gridCol>
                <a:gridCol w="2088307">
                  <a:extLst>
                    <a:ext uri="{9D8B030D-6E8A-4147-A177-3AD203B41FA5}">
                      <a16:colId xmlns:a16="http://schemas.microsoft.com/office/drawing/2014/main" xmlns="" val="1958273809"/>
                    </a:ext>
                  </a:extLst>
                </a:gridCol>
                <a:gridCol w="1944286">
                  <a:extLst>
                    <a:ext uri="{9D8B030D-6E8A-4147-A177-3AD203B41FA5}">
                      <a16:colId xmlns:a16="http://schemas.microsoft.com/office/drawing/2014/main" xmlns="" val="1797041600"/>
                    </a:ext>
                  </a:extLst>
                </a:gridCol>
              </a:tblGrid>
              <a:tr h="617858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2979093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520719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887621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274662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115553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012797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37694B7-B59B-4709-A786-03DE0A339FF9}"/>
              </a:ext>
            </a:extLst>
          </p:cNvPr>
          <p:cNvGrpSpPr/>
          <p:nvPr/>
        </p:nvGrpSpPr>
        <p:grpSpPr>
          <a:xfrm>
            <a:off x="18661501" y="12889411"/>
            <a:ext cx="11768258" cy="4996200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xmlns="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xmlns="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152BEAF6-04AF-4A47-9AA3-129D8843DFB7}"/>
              </a:ext>
            </a:extLst>
          </p:cNvPr>
          <p:cNvGrpSpPr/>
          <p:nvPr/>
        </p:nvGrpSpPr>
        <p:grpSpPr>
          <a:xfrm>
            <a:off x="2259925" y="14155414"/>
            <a:ext cx="11337635" cy="435055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xmlns="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xmlns="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xmlns="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xmlns="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xmlns="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xmlns="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xmlns="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77345A03-AF8A-4091-BFC4-B48BFBAC4FC3}"/>
              </a:ext>
            </a:extLst>
          </p:cNvPr>
          <p:cNvGrpSpPr/>
          <p:nvPr/>
        </p:nvGrpSpPr>
        <p:grpSpPr>
          <a:xfrm>
            <a:off x="1146076" y="24979353"/>
            <a:ext cx="13574361" cy="4836718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xmlns="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xmlns="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xmlns="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xmlns="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xmlns="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xmlns="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xmlns="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xmlns="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562" y="1880760"/>
            <a:ext cx="7333355" cy="3600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E01ADC9-DC53-4BA1-9102-561A6594918C}"/>
              </a:ext>
            </a:extLst>
          </p:cNvPr>
          <p:cNvGrpSpPr/>
          <p:nvPr/>
        </p:nvGrpSpPr>
        <p:grpSpPr>
          <a:xfrm>
            <a:off x="720107" y="21595088"/>
            <a:ext cx="14402117" cy="3330175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xmlns="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457292" indent="-457292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457292" indent="-457292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xmlns="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xmlns="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A5F5289-14B3-42EA-8F2F-5184A6F0846E}"/>
              </a:ext>
            </a:extLst>
          </p:cNvPr>
          <p:cNvGrpSpPr/>
          <p:nvPr/>
        </p:nvGrpSpPr>
        <p:grpSpPr>
          <a:xfrm>
            <a:off x="720106" y="30283178"/>
            <a:ext cx="14402112" cy="1981189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xmlns="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xmlns="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xmlns="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FF0BA66-9CDE-4AB3-82E4-13037FF12E5D}"/>
              </a:ext>
            </a:extLst>
          </p:cNvPr>
          <p:cNvGrpSpPr/>
          <p:nvPr/>
        </p:nvGrpSpPr>
        <p:grpSpPr>
          <a:xfrm>
            <a:off x="17282541" y="9236846"/>
            <a:ext cx="14402113" cy="3698762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:a16="http://schemas.microsoft.com/office/drawing/2014/main" xmlns="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457292" indent="-457292">
                  <a:buFont typeface="Wingdings" pitchFamily="2" charset="2"/>
                  <a:buChar char="ü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92" indent="-457292">
                  <a:buFont typeface="Wingdings" pitchFamily="2" charset="2"/>
                  <a:buChar char="ü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xmlns="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xmlns="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xmlns="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7398" y="2105220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xmlns="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xmlns="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xmlns="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xmlns="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xmlns="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="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="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="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03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7398" y="2105220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212381" r="-608304" b="-11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312381" r="-608304" b="-10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412381" r="-608304" b="-9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943810" r="-608304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1043810" r="-608304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1143810" r="-608304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xmlns="" id="{6D9FF79C-648C-46CE-B96C-67F2287316E1}"/>
              </a:ext>
            </a:extLst>
          </p:cNvPr>
          <p:cNvSpPr txBox="1"/>
          <p:nvPr/>
        </p:nvSpPr>
        <p:spPr>
          <a:xfrm>
            <a:off x="6120900" y="38755386"/>
            <a:ext cx="20162963" cy="843085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9" tIns="45725" rIns="91449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xmlns="" id="{256B0E97-9FC0-4336-A0AA-EF10AB88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1743"/>
              </p:ext>
            </p:extLst>
          </p:nvPr>
        </p:nvGraphicFramePr>
        <p:xfrm>
          <a:off x="6120900" y="39597879"/>
          <a:ext cx="20162964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988">
                  <a:extLst>
                    <a:ext uri="{9D8B030D-6E8A-4147-A177-3AD203B41FA5}">
                      <a16:colId xmlns:a16="http://schemas.microsoft.com/office/drawing/2014/main" xmlns="" val="2304463853"/>
                    </a:ext>
                  </a:extLst>
                </a:gridCol>
                <a:gridCol w="6720988">
                  <a:extLst>
                    <a:ext uri="{9D8B030D-6E8A-4147-A177-3AD203B41FA5}">
                      <a16:colId xmlns:a16="http://schemas.microsoft.com/office/drawing/2014/main" xmlns="" val="3677737521"/>
                    </a:ext>
                  </a:extLst>
                </a:gridCol>
                <a:gridCol w="6720988">
                  <a:extLst>
                    <a:ext uri="{9D8B030D-6E8A-4147-A177-3AD203B41FA5}">
                      <a16:colId xmlns:a16="http://schemas.microsoft.com/office/drawing/2014/main" xmlns="" val="536389119"/>
                    </a:ext>
                  </a:extLst>
                </a:gridCol>
              </a:tblGrid>
              <a:tr h="1738992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marL="91453" marR="91453" marT="45725" marB="457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874213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19361" y="20292854"/>
            <a:ext cx="1179293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Classification error (%) on the first 1000 test samples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547</Words>
  <Application>Microsoft Office PowerPoint</Application>
  <PresentationFormat>Custom</PresentationFormat>
  <Paragraphs>157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152</cp:revision>
  <dcterms:created xsi:type="dcterms:W3CDTF">2019-05-26T20:24:05Z</dcterms:created>
  <dcterms:modified xsi:type="dcterms:W3CDTF">2019-06-11T08:08:03Z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780ffb2b-cbfe-4e48-aa5c-10aaae7e657b</vt:lpwstr>
  </property>
</Properties>
</file>