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2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6" autoAdjust="0"/>
    <p:restoredTop sz="94660"/>
  </p:normalViewPr>
  <p:slideViewPr>
    <p:cSldViewPr snapToGrid="0">
      <p:cViewPr>
        <p:scale>
          <a:sx n="300" d="100"/>
          <a:sy n="300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8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7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4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5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7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8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7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57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2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00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arallelogram 50">
            <a:extLst>
              <a:ext uri="{FF2B5EF4-FFF2-40B4-BE49-F238E27FC236}">
                <a16:creationId xmlns:a16="http://schemas.microsoft.com/office/drawing/2014/main" id="{80E65FBB-0248-7E07-370E-1BE983CE21C6}"/>
              </a:ext>
            </a:extLst>
          </p:cNvPr>
          <p:cNvSpPr/>
          <p:nvPr/>
        </p:nvSpPr>
        <p:spPr>
          <a:xfrm rot="16200000">
            <a:off x="978568" y="933852"/>
            <a:ext cx="1744753" cy="1096799"/>
          </a:xfrm>
          <a:prstGeom prst="parallelogram">
            <a:avLst>
              <a:gd name="adj" fmla="val 17222"/>
            </a:avLst>
          </a:prstGeom>
          <a:solidFill>
            <a:schemeClr val="tx1">
              <a:lumMod val="95000"/>
            </a:schemeClr>
          </a:solidFill>
          <a:ln w="127000" cap="flat">
            <a:solidFill>
              <a:srgbClr val="682A7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3C4AEBE0-C0D7-D4D7-ACF4-8EA415CAE30B}"/>
              </a:ext>
            </a:extLst>
          </p:cNvPr>
          <p:cNvSpPr/>
          <p:nvPr/>
        </p:nvSpPr>
        <p:spPr>
          <a:xfrm rot="16200000">
            <a:off x="939564" y="554598"/>
            <a:ext cx="431477" cy="497664"/>
          </a:xfrm>
          <a:prstGeom prst="flowChartConnector">
            <a:avLst/>
          </a:prstGeom>
          <a:solidFill>
            <a:schemeClr val="tx1">
              <a:lumMod val="95000"/>
            </a:schemeClr>
          </a:solidFill>
          <a:ln w="127000" cap="flat">
            <a:solidFill>
              <a:srgbClr val="682A7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67D135-543A-46EC-EEEF-5C14ADF91AA0}"/>
              </a:ext>
            </a:extLst>
          </p:cNvPr>
          <p:cNvSpPr/>
          <p:nvPr/>
        </p:nvSpPr>
        <p:spPr>
          <a:xfrm>
            <a:off x="545929" y="519112"/>
            <a:ext cx="2166937" cy="2166937"/>
          </a:xfrm>
          <a:prstGeom prst="rect">
            <a:avLst/>
          </a:prstGeom>
          <a:noFill/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8CA5C13D-5345-3E47-85F6-F8FA55828E81}"/>
              </a:ext>
            </a:extLst>
          </p:cNvPr>
          <p:cNvSpPr/>
          <p:nvPr/>
        </p:nvSpPr>
        <p:spPr>
          <a:xfrm rot="16200000">
            <a:off x="888721" y="983863"/>
            <a:ext cx="1744753" cy="1096799"/>
          </a:xfrm>
          <a:prstGeom prst="parallelogram">
            <a:avLst>
              <a:gd name="adj" fmla="val 17222"/>
            </a:avLst>
          </a:prstGeom>
          <a:solidFill>
            <a:schemeClr val="tx1">
              <a:lumMod val="95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A8C06526-B0C4-DD79-8A1B-0A08F354A0BE}"/>
              </a:ext>
            </a:extLst>
          </p:cNvPr>
          <p:cNvSpPr/>
          <p:nvPr/>
        </p:nvSpPr>
        <p:spPr>
          <a:xfrm rot="5400000" flipV="1">
            <a:off x="1365611" y="1631347"/>
            <a:ext cx="1754895" cy="192420"/>
          </a:xfrm>
          <a:prstGeom prst="parallelogram">
            <a:avLst>
              <a:gd name="adj" fmla="val 108739"/>
            </a:avLst>
          </a:prstGeom>
          <a:solidFill>
            <a:schemeClr val="tx1">
              <a:lumMod val="85000"/>
            </a:schemeClr>
          </a:solidFill>
          <a:ln w="3175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3B93F590-7E31-F659-73D7-5E8F2A4027CC}"/>
              </a:ext>
            </a:extLst>
          </p:cNvPr>
          <p:cNvSpPr/>
          <p:nvPr/>
        </p:nvSpPr>
        <p:spPr>
          <a:xfrm rot="16200000">
            <a:off x="657839" y="1108851"/>
            <a:ext cx="1744753" cy="1247546"/>
          </a:xfrm>
          <a:prstGeom prst="parallelogram">
            <a:avLst>
              <a:gd name="adj" fmla="val 17222"/>
            </a:avLst>
          </a:prstGeom>
          <a:solidFill>
            <a:srgbClr val="682A7B"/>
          </a:solidFill>
          <a:ln w="127000" cap="flat">
            <a:solidFill>
              <a:srgbClr val="682A7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E3E908-8194-AAEC-4DF7-3CCA7644208A}"/>
              </a:ext>
            </a:extLst>
          </p:cNvPr>
          <p:cNvSpPr txBox="1"/>
          <p:nvPr/>
        </p:nvSpPr>
        <p:spPr>
          <a:xfrm>
            <a:off x="1147036" y="1118861"/>
            <a:ext cx="729895" cy="1227525"/>
          </a:xfrm>
          <a:prstGeom prst="rect">
            <a:avLst/>
          </a:prstGeom>
          <a:noFill/>
        </p:spPr>
        <p:txBody>
          <a:bodyPr wrap="square" rtlCol="0">
            <a:prstTxWarp prst="textSlantDown">
              <a:avLst>
                <a:gd name="adj" fmla="val 88295"/>
              </a:avLst>
            </a:prstTxWarp>
            <a:spAutoFit/>
          </a:bodyPr>
          <a:lstStyle/>
          <a:p>
            <a:r>
              <a:rPr lang="en-US" sz="19900" dirty="0">
                <a:solidFill>
                  <a:schemeClr val="tx1">
                    <a:lumMod val="95000"/>
                  </a:schemeClr>
                </a:solidFill>
                <a:latin typeface="Rockwell Extra Bold" panose="02060903040505020403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36595481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Rockwell Extra Bold</vt:lpstr>
      <vt:lpstr>Walbaum Display</vt:lpstr>
      <vt:lpstr>RegattaVTI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Junichi Sakamoto</dc:creator>
  <cp:lastModifiedBy>Junichi Sakamoto</cp:lastModifiedBy>
  <cp:revision>8</cp:revision>
  <dcterms:created xsi:type="dcterms:W3CDTF">2023-03-08T22:25:01Z</dcterms:created>
  <dcterms:modified xsi:type="dcterms:W3CDTF">2023-03-09T12:27:17Z</dcterms:modified>
</cp:coreProperties>
</file>