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FD4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5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2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6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8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1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91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4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4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3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263D7E-AFC0-DC69-6338-B5B12CE6664F}"/>
              </a:ext>
            </a:extLst>
          </p:cNvPr>
          <p:cNvGrpSpPr/>
          <p:nvPr/>
        </p:nvGrpSpPr>
        <p:grpSpPr>
          <a:xfrm>
            <a:off x="225817" y="328338"/>
            <a:ext cx="2166937" cy="2166937"/>
            <a:chOff x="545929" y="519112"/>
            <a:chExt cx="2166937" cy="2166937"/>
          </a:xfrm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80E65FBB-0248-7E07-370E-1BE983CE21C6}"/>
                </a:ext>
              </a:extLst>
            </p:cNvPr>
            <p:cNvSpPr/>
            <p:nvPr/>
          </p:nvSpPr>
          <p:spPr>
            <a:xfrm rot="16200000">
              <a:off x="978568" y="933852"/>
              <a:ext cx="1744753" cy="1096799"/>
            </a:xfrm>
            <a:prstGeom prst="parallelogram">
              <a:avLst>
                <a:gd name="adj" fmla="val 17222"/>
              </a:avLst>
            </a:prstGeom>
            <a:solidFill>
              <a:schemeClr val="tx1">
                <a:lumMod val="95000"/>
              </a:schemeClr>
            </a:solidFill>
            <a:ln w="127000" cap="flat">
              <a:solidFill>
                <a:srgbClr val="682A7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3C4AEBE0-C0D7-D4D7-ACF4-8EA415CAE30B}"/>
                </a:ext>
              </a:extLst>
            </p:cNvPr>
            <p:cNvSpPr/>
            <p:nvPr/>
          </p:nvSpPr>
          <p:spPr>
            <a:xfrm rot="16200000">
              <a:off x="939564" y="554598"/>
              <a:ext cx="431477" cy="497664"/>
            </a:xfrm>
            <a:prstGeom prst="flowChartConnector">
              <a:avLst/>
            </a:prstGeom>
            <a:solidFill>
              <a:schemeClr val="tx1">
                <a:lumMod val="95000"/>
              </a:schemeClr>
            </a:solidFill>
            <a:ln w="127000" cap="flat">
              <a:solidFill>
                <a:srgbClr val="682A7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67D135-543A-46EC-EEEF-5C14ADF91AA0}"/>
                </a:ext>
              </a:extLst>
            </p:cNvPr>
            <p:cNvSpPr/>
            <p:nvPr/>
          </p:nvSpPr>
          <p:spPr>
            <a:xfrm>
              <a:off x="545929" y="519112"/>
              <a:ext cx="2166937" cy="2166937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8CA5C13D-5345-3E47-85F6-F8FA55828E81}"/>
                </a:ext>
              </a:extLst>
            </p:cNvPr>
            <p:cNvSpPr/>
            <p:nvPr/>
          </p:nvSpPr>
          <p:spPr>
            <a:xfrm rot="16200000">
              <a:off x="888721" y="983863"/>
              <a:ext cx="1744753" cy="1096799"/>
            </a:xfrm>
            <a:prstGeom prst="parallelogram">
              <a:avLst>
                <a:gd name="adj" fmla="val 17222"/>
              </a:avLst>
            </a:prstGeom>
            <a:solidFill>
              <a:schemeClr val="tx1">
                <a:lumMod val="95000"/>
              </a:schemeClr>
            </a:solidFill>
            <a:ln w="12700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A8C06526-B0C4-DD79-8A1B-0A08F354A0BE}"/>
                </a:ext>
              </a:extLst>
            </p:cNvPr>
            <p:cNvSpPr/>
            <p:nvPr/>
          </p:nvSpPr>
          <p:spPr>
            <a:xfrm rot="5400000" flipV="1">
              <a:off x="1365611" y="1631347"/>
              <a:ext cx="1754895" cy="192420"/>
            </a:xfrm>
            <a:prstGeom prst="parallelogram">
              <a:avLst>
                <a:gd name="adj" fmla="val 108739"/>
              </a:avLst>
            </a:prstGeom>
            <a:solidFill>
              <a:schemeClr val="tx1">
                <a:lumMod val="85000"/>
              </a:schemeClr>
            </a:solidFill>
            <a:ln w="3175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3B93F590-7E31-F659-73D7-5E8F2A4027CC}"/>
                </a:ext>
              </a:extLst>
            </p:cNvPr>
            <p:cNvSpPr/>
            <p:nvPr/>
          </p:nvSpPr>
          <p:spPr>
            <a:xfrm rot="16200000">
              <a:off x="657839" y="1108851"/>
              <a:ext cx="1744753" cy="1247546"/>
            </a:xfrm>
            <a:prstGeom prst="parallelogram">
              <a:avLst>
                <a:gd name="adj" fmla="val 17222"/>
              </a:avLst>
            </a:prstGeom>
            <a:solidFill>
              <a:srgbClr val="682A7B"/>
            </a:solidFill>
            <a:ln w="127000" cap="flat">
              <a:solidFill>
                <a:srgbClr val="682A7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E3E908-8194-AAEC-4DF7-3CCA7644208A}"/>
                </a:ext>
              </a:extLst>
            </p:cNvPr>
            <p:cNvSpPr txBox="1"/>
            <p:nvPr/>
          </p:nvSpPr>
          <p:spPr>
            <a:xfrm>
              <a:off x="1147036" y="1118861"/>
              <a:ext cx="729895" cy="1227525"/>
            </a:xfrm>
            <a:prstGeom prst="rect">
              <a:avLst/>
            </a:prstGeom>
            <a:noFill/>
          </p:spPr>
          <p:txBody>
            <a:bodyPr wrap="square" rtlCol="0">
              <a:prstTxWarp prst="textSlantDown">
                <a:avLst>
                  <a:gd name="adj" fmla="val 88295"/>
                </a:avLst>
              </a:prstTxWarp>
              <a:spAutoFit/>
            </a:bodyPr>
            <a:lstStyle/>
            <a:p>
              <a:r>
                <a:rPr lang="en-US" sz="19900" dirty="0">
                  <a:solidFill>
                    <a:schemeClr val="tx1">
                      <a:lumMod val="95000"/>
                    </a:schemeClr>
                  </a:solidFill>
                  <a:latin typeface="Rockwell Extra Bold" panose="02060903040505020403" pitchFamily="18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3A9B44-486D-DB0C-6FCA-D37D1908CCA9}"/>
              </a:ext>
            </a:extLst>
          </p:cNvPr>
          <p:cNvGrpSpPr/>
          <p:nvPr/>
        </p:nvGrpSpPr>
        <p:grpSpPr>
          <a:xfrm>
            <a:off x="2482601" y="328338"/>
            <a:ext cx="2166937" cy="2166937"/>
            <a:chOff x="3455579" y="438064"/>
            <a:chExt cx="2166937" cy="2166937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DD1AF004-1EEA-3845-90A7-B811A29CAD19}"/>
                </a:ext>
              </a:extLst>
            </p:cNvPr>
            <p:cNvSpPr/>
            <p:nvPr/>
          </p:nvSpPr>
          <p:spPr>
            <a:xfrm rot="16200000">
              <a:off x="3888218" y="852804"/>
              <a:ext cx="1744753" cy="1096799"/>
            </a:xfrm>
            <a:prstGeom prst="parallelogram">
              <a:avLst>
                <a:gd name="adj" fmla="val 17222"/>
              </a:avLst>
            </a:prstGeom>
            <a:solidFill>
              <a:schemeClr val="tx1">
                <a:lumMod val="95000"/>
              </a:schemeClr>
            </a:solidFill>
            <a:ln w="127000" cap="flat">
              <a:solidFill>
                <a:srgbClr val="542FD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F9989FE9-410B-2257-3A00-E1B0DEA4A04D}"/>
                </a:ext>
              </a:extLst>
            </p:cNvPr>
            <p:cNvSpPr/>
            <p:nvPr/>
          </p:nvSpPr>
          <p:spPr>
            <a:xfrm rot="16200000">
              <a:off x="3849214" y="473550"/>
              <a:ext cx="431477" cy="497664"/>
            </a:xfrm>
            <a:prstGeom prst="flowChartConnector">
              <a:avLst/>
            </a:prstGeom>
            <a:solidFill>
              <a:schemeClr val="tx1">
                <a:lumMod val="95000"/>
              </a:schemeClr>
            </a:solidFill>
            <a:ln w="127000" cap="flat">
              <a:solidFill>
                <a:srgbClr val="542FD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D630DD-BAB3-AE70-828F-18A9219AEAD9}"/>
                </a:ext>
              </a:extLst>
            </p:cNvPr>
            <p:cNvSpPr/>
            <p:nvPr/>
          </p:nvSpPr>
          <p:spPr>
            <a:xfrm>
              <a:off x="3455579" y="438064"/>
              <a:ext cx="2166937" cy="2166937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4152AC25-8C29-62EA-6F2C-62F96EFBDEC8}"/>
                </a:ext>
              </a:extLst>
            </p:cNvPr>
            <p:cNvSpPr/>
            <p:nvPr/>
          </p:nvSpPr>
          <p:spPr>
            <a:xfrm rot="16200000">
              <a:off x="3798371" y="902815"/>
              <a:ext cx="1744753" cy="1096799"/>
            </a:xfrm>
            <a:prstGeom prst="parallelogram">
              <a:avLst>
                <a:gd name="adj" fmla="val 17222"/>
              </a:avLst>
            </a:prstGeom>
            <a:solidFill>
              <a:schemeClr val="tx1">
                <a:lumMod val="95000"/>
              </a:schemeClr>
            </a:solidFill>
            <a:ln w="12700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1C281909-6E0C-64AA-3484-3CE3FEAF7E5E}"/>
                </a:ext>
              </a:extLst>
            </p:cNvPr>
            <p:cNvSpPr/>
            <p:nvPr/>
          </p:nvSpPr>
          <p:spPr>
            <a:xfrm rot="5400000" flipV="1">
              <a:off x="4275261" y="1550299"/>
              <a:ext cx="1754895" cy="192420"/>
            </a:xfrm>
            <a:prstGeom prst="parallelogram">
              <a:avLst>
                <a:gd name="adj" fmla="val 108739"/>
              </a:avLst>
            </a:prstGeom>
            <a:solidFill>
              <a:schemeClr val="tx1">
                <a:lumMod val="85000"/>
              </a:schemeClr>
            </a:solidFill>
            <a:ln w="3175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BF7A079E-EF51-00A7-B44B-2515143123DB}"/>
                </a:ext>
              </a:extLst>
            </p:cNvPr>
            <p:cNvSpPr/>
            <p:nvPr/>
          </p:nvSpPr>
          <p:spPr>
            <a:xfrm rot="16200000">
              <a:off x="3567489" y="1027803"/>
              <a:ext cx="1744753" cy="1247546"/>
            </a:xfrm>
            <a:prstGeom prst="parallelogram">
              <a:avLst>
                <a:gd name="adj" fmla="val 17222"/>
              </a:avLst>
            </a:prstGeom>
            <a:solidFill>
              <a:srgbClr val="542FD4"/>
            </a:solidFill>
            <a:ln w="127000" cap="flat">
              <a:solidFill>
                <a:srgbClr val="542FD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42FD4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0950ED-44AD-9C9A-77EA-5D4CF00AC8E8}"/>
                </a:ext>
              </a:extLst>
            </p:cNvPr>
            <p:cNvSpPr txBox="1"/>
            <p:nvPr/>
          </p:nvSpPr>
          <p:spPr>
            <a:xfrm>
              <a:off x="4056686" y="1037813"/>
              <a:ext cx="729895" cy="1227525"/>
            </a:xfrm>
            <a:prstGeom prst="rect">
              <a:avLst/>
            </a:prstGeom>
            <a:noFill/>
          </p:spPr>
          <p:txBody>
            <a:bodyPr wrap="square" rtlCol="0">
              <a:prstTxWarp prst="textSlantDown">
                <a:avLst>
                  <a:gd name="adj" fmla="val 88295"/>
                </a:avLst>
              </a:prstTxWarp>
              <a:spAutoFit/>
            </a:bodyPr>
            <a:lstStyle/>
            <a:p>
              <a:r>
                <a:rPr lang="en-US" sz="19900" dirty="0">
                  <a:solidFill>
                    <a:schemeClr val="tx1">
                      <a:lumMod val="95000"/>
                    </a:schemeClr>
                  </a:solidFill>
                  <a:latin typeface="Rockwell Extra Bold" panose="02060903040505020403" pitchFamily="18" charset="0"/>
                </a:rPr>
                <a:t>B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DBEBA7-1735-D6A6-D1B9-7D9420D56A93}"/>
              </a:ext>
            </a:extLst>
          </p:cNvPr>
          <p:cNvSpPr txBox="1"/>
          <p:nvPr/>
        </p:nvSpPr>
        <p:spPr>
          <a:xfrm>
            <a:off x="654170" y="2650789"/>
            <a:ext cx="13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.NET Color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76882-ECE6-439A-DC77-00F6611F8FD7}"/>
              </a:ext>
            </a:extLst>
          </p:cNvPr>
          <p:cNvSpPr txBox="1"/>
          <p:nvPr/>
        </p:nvSpPr>
        <p:spPr>
          <a:xfrm>
            <a:off x="2812497" y="265078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Blazor Color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20558A-3F02-4948-2F88-C86F80D4CC57}"/>
              </a:ext>
            </a:extLst>
          </p:cNvPr>
          <p:cNvSpPr txBox="1">
            <a:spLocks/>
          </p:cNvSpPr>
          <p:nvPr/>
        </p:nvSpPr>
        <p:spPr>
          <a:xfrm>
            <a:off x="225817" y="4886554"/>
            <a:ext cx="7511472" cy="181237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How to generate the “icon.svg” and “</a:t>
            </a:r>
            <a:r>
              <a:rPr lang="en-US" sz="1200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icon.min.svg</a:t>
            </a:r>
            <a:r>
              <a:rPr lang="en-US" sz="1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</a:t>
            </a:r>
          </a:p>
          <a:p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Right-click the icon image above.</a:t>
            </a:r>
          </a:p>
          <a:p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Click the “Save as picture…” in the context menu.</a:t>
            </a:r>
          </a:p>
          <a:p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Save it as an SVG file format named “icon.svg”.</a:t>
            </a:r>
          </a:p>
          <a:p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Open </a:t>
            </a:r>
            <a:r>
              <a:rPr lang="en-US" altLang="ja-JP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 terminal,</a:t>
            </a:r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and execute the “npm I” command in the assets folder.</a:t>
            </a:r>
          </a:p>
          <a:p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Execute the “npm run minify-</a:t>
            </a:r>
            <a:r>
              <a:rPr lang="en-US" sz="1050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svg” </a:t>
            </a:r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command in that terminal, then the “icon.min.svg” will be generated.</a:t>
            </a:r>
            <a:endParaRPr lang="en-US" sz="11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en-US" sz="12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659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97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Rockwell Extra Bold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2023-03-10T07:53:40Z</dcterms:created>
  <dcterms:modified xsi:type="dcterms:W3CDTF">2023-03-10T08:45:38Z</dcterms:modified>
</cp:coreProperties>
</file>