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12A-D274-4316-9AB1-883B9103B94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328D9F9-40EA-41F9-9F8D-5F4FC933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6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12A-D274-4316-9AB1-883B9103B94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D9F9-40EA-41F9-9F8D-5F4FC933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3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12A-D274-4316-9AB1-883B9103B94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D9F9-40EA-41F9-9F8D-5F4FC933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80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12A-D274-4316-9AB1-883B9103B94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D9F9-40EA-41F9-9F8D-5F4FC933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97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28B12A-D274-4316-9AB1-883B9103B94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328D9F9-40EA-41F9-9F8D-5F4FC933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49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12A-D274-4316-9AB1-883B9103B94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D9F9-40EA-41F9-9F8D-5F4FC933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56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12A-D274-4316-9AB1-883B9103B94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D9F9-40EA-41F9-9F8D-5F4FC933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19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12A-D274-4316-9AB1-883B9103B94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D9F9-40EA-41F9-9F8D-5F4FC933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86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12A-D274-4316-9AB1-883B9103B94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D9F9-40EA-41F9-9F8D-5F4FC933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19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12A-D274-4316-9AB1-883B9103B94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D9F9-40EA-41F9-9F8D-5F4FC933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41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12A-D274-4316-9AB1-883B9103B948}" type="datetimeFigureOut">
              <a:rPr lang="en-IN" smtClean="0"/>
              <a:t>09-02-2025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D9F9-40EA-41F9-9F8D-5F4FC933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64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828B12A-D274-4316-9AB1-883B9103B948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328D9F9-40EA-41F9-9F8D-5F4FC933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5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1EC60-BBC5-7A15-66AD-D152896C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54" y="6086165"/>
            <a:ext cx="2379407" cy="634827"/>
          </a:xfrm>
        </p:spPr>
        <p:txBody>
          <a:bodyPr>
            <a:normAutofit/>
          </a:bodyPr>
          <a:lstStyle/>
          <a:p>
            <a:r>
              <a:rPr lang="en-IN" sz="1400" dirty="0"/>
              <a:t>Presented by Sima mishra</a:t>
            </a:r>
            <a:br>
              <a:rPr lang="en-IN" sz="1400" dirty="0"/>
            </a:b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5440F-5429-178D-1CC9-F6BFCBDFE407}"/>
              </a:ext>
            </a:extLst>
          </p:cNvPr>
          <p:cNvSpPr txBox="1"/>
          <p:nvPr/>
        </p:nvSpPr>
        <p:spPr>
          <a:xfrm>
            <a:off x="1111047" y="2705726"/>
            <a:ext cx="4911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highlight>
                  <a:srgbClr val="FFFF00"/>
                </a:highlight>
              </a:rPr>
              <a:t>Ad_Hoc Insights</a:t>
            </a:r>
          </a:p>
          <a:p>
            <a:r>
              <a:rPr lang="en-US" sz="4400" dirty="0"/>
              <a:t> Consumer Goods</a:t>
            </a:r>
            <a:endParaRPr lang="en-IN" sz="4400" dirty="0"/>
          </a:p>
        </p:txBody>
      </p:sp>
      <p:pic>
        <p:nvPicPr>
          <p:cNvPr id="27" name="Graphic 26" descr="Lightbulb with solid fill">
            <a:extLst>
              <a:ext uri="{FF2B5EF4-FFF2-40B4-BE49-F238E27FC236}">
                <a16:creationId xmlns:a16="http://schemas.microsoft.com/office/drawing/2014/main" id="{8F51B7F0-5460-DE19-8EE2-F9B25650E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4386" y="3030385"/>
            <a:ext cx="398615" cy="398615"/>
          </a:xfrm>
          <a:prstGeom prst="rect">
            <a:avLst/>
          </a:prstGeom>
        </p:spPr>
      </p:pic>
      <p:pic>
        <p:nvPicPr>
          <p:cNvPr id="25" name="Picture 24" descr="Female friends texting with cell phones in cafe">
            <a:extLst>
              <a:ext uri="{FF2B5EF4-FFF2-40B4-BE49-F238E27FC236}">
                <a16:creationId xmlns:a16="http://schemas.microsoft.com/office/drawing/2014/main" id="{DB6F8054-4A99-EB06-43B4-E7F091762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61" y="-1"/>
            <a:ext cx="3913239" cy="6076335"/>
          </a:xfrm>
          <a:prstGeom prst="rect">
            <a:avLst/>
          </a:prstGeom>
        </p:spPr>
      </p:pic>
      <p:pic>
        <p:nvPicPr>
          <p:cNvPr id="29" name="Graphic 28" descr="Bullseye with solid fill">
            <a:extLst>
              <a:ext uri="{FF2B5EF4-FFF2-40B4-BE49-F238E27FC236}">
                <a16:creationId xmlns:a16="http://schemas.microsoft.com/office/drawing/2014/main" id="{C15EA311-063C-D548-F92B-C442EC922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847" y="1791326"/>
            <a:ext cx="914400" cy="914400"/>
          </a:xfrm>
          <a:prstGeom prst="rect">
            <a:avLst/>
          </a:prstGeom>
        </p:spPr>
      </p:pic>
      <p:sp>
        <p:nvSpPr>
          <p:cNvPr id="32" name="Title 3">
            <a:extLst>
              <a:ext uri="{FF2B5EF4-FFF2-40B4-BE49-F238E27FC236}">
                <a16:creationId xmlns:a16="http://schemas.microsoft.com/office/drawing/2014/main" id="{653AA477-8439-4F7A-1712-15D0B82F4E7E}"/>
              </a:ext>
            </a:extLst>
          </p:cNvPr>
          <p:cNvSpPr txBox="1">
            <a:spLocks/>
          </p:cNvSpPr>
          <p:nvPr/>
        </p:nvSpPr>
        <p:spPr>
          <a:xfrm>
            <a:off x="1533834" y="1868774"/>
            <a:ext cx="506361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CODEBASICS SQL PROJECT CHALLENGE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7121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B4A45-1FF8-368A-E839-896C19B84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346AC9-C756-2686-1104-38B6F7F603F5}"/>
              </a:ext>
            </a:extLst>
          </p:cNvPr>
          <p:cNvSpPr txBox="1"/>
          <p:nvPr/>
        </p:nvSpPr>
        <p:spPr>
          <a:xfrm>
            <a:off x="538368" y="314201"/>
            <a:ext cx="11476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TASK-9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 Which channel helped to bring more gross sales in the fiscal year 2021 and the percentage of contribution?  The final output contains these fields, channel ,gross sales </a:t>
            </a:r>
            <a:r>
              <a:rPr lang="en-US" sz="1600" dirty="0" err="1"/>
              <a:t>mln</a:t>
            </a:r>
            <a:r>
              <a:rPr lang="en-US" sz="1600" dirty="0"/>
              <a:t> ,percentage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8FF2C-33C6-D42B-D10B-8FAC74620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52" y="1365256"/>
            <a:ext cx="7024410" cy="5326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3E3CED-6FAD-56B7-9E82-ED553A38C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86" y="1665401"/>
            <a:ext cx="4353533" cy="1305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40CE99-7FFA-0AAE-E669-226B72E33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495" y="3731925"/>
            <a:ext cx="3781953" cy="2638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009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13A-8465-4319-E88E-D0956EB75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39531C-308A-B646-8E4E-BF85FC723B09}"/>
              </a:ext>
            </a:extLst>
          </p:cNvPr>
          <p:cNvSpPr txBox="1"/>
          <p:nvPr/>
        </p:nvSpPr>
        <p:spPr>
          <a:xfrm>
            <a:off x="538368" y="314201"/>
            <a:ext cx="11476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TASK-9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  Get the Top 3 products in each division that have a high total sold quantity in the fiscal year 2021? The final output contains these fields, division ,product code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719D2-E245-CBD9-25B0-7742E703F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70" y="2219367"/>
            <a:ext cx="5348749" cy="3402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DF6A4-9C9D-AC40-9538-A1930D776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3" y="1581899"/>
            <a:ext cx="6448283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2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7CD51-7643-604F-902E-CB489E1F6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7F316D-DD25-2E0D-D7A3-22AFFCD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255638"/>
            <a:ext cx="3932237" cy="1101214"/>
          </a:xfrm>
        </p:spPr>
        <p:txBody>
          <a:bodyPr>
            <a:normAutofit/>
          </a:bodyPr>
          <a:lstStyle/>
          <a:p>
            <a:r>
              <a:rPr lang="en-IN" sz="2400" dirty="0"/>
              <a:t>CODEBASICS SQL PROJECT CHALLENGE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1AE0B50-98D2-B202-D764-A64388ED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8" y="2427268"/>
            <a:ext cx="4590566" cy="9823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41887F-6030-5764-8FB9-55EC8371B30A}"/>
              </a:ext>
            </a:extLst>
          </p:cNvPr>
          <p:cNvSpPr txBox="1"/>
          <p:nvPr/>
        </p:nvSpPr>
        <p:spPr>
          <a:xfrm>
            <a:off x="534988" y="1140111"/>
            <a:ext cx="4001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TASK-1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Provide the list of markets in which customer  "</a:t>
            </a:r>
            <a:r>
              <a:rPr lang="en-US" sz="1600" dirty="0" err="1"/>
              <a:t>Atliq</a:t>
            </a:r>
            <a:r>
              <a:rPr lang="en-US" sz="1600" dirty="0"/>
              <a:t>  Exclusive"  operates its business in the  APAC  region.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0BF0DF-F963-5E54-A585-1E1BB2869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51" y="1533523"/>
            <a:ext cx="6211167" cy="44202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D174A6-CD3E-25D9-B5D7-1B001564A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20" y="3963194"/>
            <a:ext cx="1648055" cy="2762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101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E34E4-D2BE-F030-113E-02A0302E1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AB6298-A38B-0FF2-AD19-4A1BCE9986AD}"/>
              </a:ext>
            </a:extLst>
          </p:cNvPr>
          <p:cNvSpPr txBox="1"/>
          <p:nvPr/>
        </p:nvSpPr>
        <p:spPr>
          <a:xfrm>
            <a:off x="538368" y="314201"/>
            <a:ext cx="11476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TASK-2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What is the percentage of unique product increase in 2021 vs. 2020?  The final output contains these fields unique_products_2020</a:t>
            </a:r>
          </a:p>
          <a:p>
            <a:r>
              <a:rPr lang="en-US" sz="1600" dirty="0"/>
              <a:t> ,unique_products_2021,percentage_chg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0B8CCB-BFD1-FD8B-C592-7E4191E01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3" y="1467451"/>
            <a:ext cx="6514530" cy="4591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B4C7A5-D27F-B7FB-AC18-C4DBAA4CD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343" y="2700108"/>
            <a:ext cx="3529780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DFA1F3-1783-3DAA-B827-0F7DDA049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31" y="1252145"/>
            <a:ext cx="499478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1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D322F-57BE-CF1E-2CC1-21147046C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AB2622-CF5A-E934-6345-A31B6CBA4A0D}"/>
              </a:ext>
            </a:extLst>
          </p:cNvPr>
          <p:cNvSpPr txBox="1"/>
          <p:nvPr/>
        </p:nvSpPr>
        <p:spPr>
          <a:xfrm>
            <a:off x="538368" y="314201"/>
            <a:ext cx="11476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TASK-3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Provide a report with all the unique product counts for each segment and sort them in descending order of product counts. The final output contains 2 fields, -- segment -- </a:t>
            </a:r>
            <a:r>
              <a:rPr lang="en-US" sz="1600" dirty="0" err="1"/>
              <a:t>product_count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89A98-654D-C91C-489F-00DEF27DF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8" y="1780328"/>
            <a:ext cx="6582694" cy="1542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3467D4-C35F-97B5-9AF0-672F04F92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84" y="3927656"/>
            <a:ext cx="3086531" cy="2449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CA95B-D7DE-1348-ADA0-FD32BA9D6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89" y="2585884"/>
            <a:ext cx="4653098" cy="319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5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21E73B-92B8-635A-453E-BCB9365C46A4}"/>
              </a:ext>
            </a:extLst>
          </p:cNvPr>
          <p:cNvSpPr txBox="1"/>
          <p:nvPr/>
        </p:nvSpPr>
        <p:spPr>
          <a:xfrm>
            <a:off x="538368" y="314201"/>
            <a:ext cx="11476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TASK-4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Follow-up: Which segment had the most increase in unique products in 2021 vs 2020? -- The final output contains these fields,  segment , product_count_2020 , product_count_2021 , difference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94A24-3CC7-5EAE-23A4-831C13357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8" y="1563327"/>
            <a:ext cx="6119672" cy="4601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5FE1A5-D35D-D9F5-C012-5F09C1F5F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47" y="2505995"/>
            <a:ext cx="4520685" cy="2219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755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C0ADD-2382-2238-B0AB-560ACC699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2662BD-0D7E-0A6D-ABC7-21995597B081}"/>
              </a:ext>
            </a:extLst>
          </p:cNvPr>
          <p:cNvSpPr txBox="1"/>
          <p:nvPr/>
        </p:nvSpPr>
        <p:spPr>
          <a:xfrm>
            <a:off x="538368" y="314201"/>
            <a:ext cx="11476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TASK-5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Get the products that have the highest and lowest manufacturing costs.  The final output should contain these fields,  product code , product , manufacturing cost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B28A29-C600-5320-3BFD-5AA070C02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04" y="1636404"/>
            <a:ext cx="5243000" cy="3269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BCAEC6-B57C-C6D3-C3C5-EC9BC738B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9" y="1559617"/>
            <a:ext cx="5882096" cy="2225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167A86-17F4-718A-2FA4-B2CD60748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62" y="4526750"/>
            <a:ext cx="3937790" cy="1543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733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E2BD2-4DB4-D540-781E-9E50E5714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9FF7E7-B9F8-5818-FE0C-3F79FAE0721F}"/>
              </a:ext>
            </a:extLst>
          </p:cNvPr>
          <p:cNvSpPr txBox="1"/>
          <p:nvPr/>
        </p:nvSpPr>
        <p:spPr>
          <a:xfrm>
            <a:off x="538368" y="314201"/>
            <a:ext cx="11476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TASK-6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 Generate a report which contains the top 5 customers who received an average high pre invoice discount pct for the fiscal year 2021 and in the Indian market. The final output contains these fields, customer code ,customer , average discount percentage.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1FB18-B2D9-D6D3-4742-1C310DEC4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13" y="1729337"/>
            <a:ext cx="5798306" cy="3137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B0C48-6E61-0B93-9D8E-DC5DB4D38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369" y="1729337"/>
            <a:ext cx="4699362" cy="1957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20C2D-B6B3-70BC-A1F1-925CFC645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703" y="3933897"/>
            <a:ext cx="4124901" cy="2609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960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E974F-A31C-7557-962D-F734D73A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DE7364-ECCF-0BCF-77DD-19965682247C}"/>
              </a:ext>
            </a:extLst>
          </p:cNvPr>
          <p:cNvSpPr txBox="1"/>
          <p:nvPr/>
        </p:nvSpPr>
        <p:spPr>
          <a:xfrm>
            <a:off x="538368" y="314201"/>
            <a:ext cx="114766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TASK-7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 Get the complete report of the Gross sales amount for the customer “</a:t>
            </a:r>
            <a:r>
              <a:rPr lang="en-US" sz="1600" dirty="0" err="1"/>
              <a:t>Atliq</a:t>
            </a:r>
            <a:r>
              <a:rPr lang="en-US" sz="1600" dirty="0"/>
              <a:t> Exclusive” for each month .This analysis helps to get an idea of low and high-performing months and take strategic decisions. The final report contains these columns: Month ,Year ,Gross sales Amount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53C76-83ED-7BC3-A832-D1BD851D8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10" y="1520520"/>
            <a:ext cx="3362794" cy="4702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62AF34-AA86-A0F8-D56F-1C6B6D8E6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8" y="1520520"/>
            <a:ext cx="7219284" cy="44964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229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41FD5-8AB2-D6D6-49DB-17BBAAC24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A1EF77-2997-025A-7FCE-F16AB195926F}"/>
              </a:ext>
            </a:extLst>
          </p:cNvPr>
          <p:cNvSpPr txBox="1"/>
          <p:nvPr/>
        </p:nvSpPr>
        <p:spPr>
          <a:xfrm>
            <a:off x="538368" y="314201"/>
            <a:ext cx="11476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TASK-8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 In which quarter of 2020, got the maximum total sold quantity? The final output contains these fields sorted by the total sold quantity, Quarter ,total sold quantity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BB80E-DD43-74BA-A18B-45517CD28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8" y="1493409"/>
            <a:ext cx="6354062" cy="467742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3FADB-6005-8660-0138-3F2B8A1F8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8" y="1493409"/>
            <a:ext cx="3559277" cy="17709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B2BF9-70A6-4357-5523-A51AD12C2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047" y="3436374"/>
            <a:ext cx="4010585" cy="2753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604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119</TotalTime>
  <Words>388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Presented by Sima mishra </vt:lpstr>
      <vt:lpstr>CODEBASICS SQL PROJECT CHALLENGE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Sima Mishra</dc:creator>
  <cp:lastModifiedBy>Sima Mishra</cp:lastModifiedBy>
  <cp:revision>1</cp:revision>
  <dcterms:created xsi:type="dcterms:W3CDTF">2025-02-09T12:55:08Z</dcterms:created>
  <dcterms:modified xsi:type="dcterms:W3CDTF">2025-02-09T14:54:45Z</dcterms:modified>
</cp:coreProperties>
</file>