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7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>
                <a:solidFill>
                  <a:schemeClr val="bg2">
                    <a:lumMod val="50000"/>
                  </a:schemeClr>
                </a:solidFill>
              </a:rPr>
              <a:t>A Web-Based Application for Managing Course Enrollments</a:t>
            </a:r>
            <a:endParaRPr>
              <a:solidFill>
                <a:schemeClr val="bg2">
                  <a:lumMod val="50000"/>
                </a:schemeClr>
              </a:solidFill>
            </a:endParaRPr>
          </a:p>
          <a:p>
            <a:pPr marL="0" indent="0" algn="r">
              <a:buNone/>
            </a:pPr>
          </a:p>
          <a:p>
            <a:pPr marL="0" indent="0" algn="r">
              <a:buNone/>
            </a:pPr>
          </a:p>
          <a:p>
            <a:pPr marL="0" indent="0" algn="r">
              <a:buNone/>
            </a:pPr>
          </a:p>
          <a:p>
            <a:pPr marL="0" indent="0" algn="r">
              <a:buNone/>
            </a:pPr>
            <a:r>
              <a:t>Presented by: Sima Khanal</a:t>
            </a:r>
          </a:p>
          <a:p>
            <a:pPr marL="0" indent="0" algn="r">
              <a:buNone/>
            </a:pPr>
            <a:r>
              <a:rPr lang="en-US"/>
              <a:t>Shrena Barahi</a:t>
            </a:r>
            <a:endParaRPr lang="en-US"/>
          </a:p>
          <a:p>
            <a:pPr marL="0" indent="0" algn="r">
              <a:buNone/>
            </a:pPr>
            <a:r>
              <a:rPr lang="en-US"/>
              <a:t>Sarthak Sharma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Efficient academic management tool</a:t>
            </a:r>
          </a:p>
          <a:p>
            <a:r>
              <a:t> Improves enrollment process</a:t>
            </a:r>
          </a:p>
          <a:p>
            <a:r>
              <a:t> Expandable for future needs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</a:p>
          <a:p>
            <a:pPr marL="0" indent="0" algn="ctr">
              <a:buNone/>
            </a:pPr>
            <a:r>
              <a:t>Any Questions?</a:t>
            </a:r>
          </a:p>
          <a:p>
            <a:pPr marL="3657600" lvl="8" indent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platform for browsing and registering for courses</a:t>
            </a:r>
          </a:p>
          <a:p>
            <a:r>
              <a:rPr>
                <a:sym typeface="+mn-ea"/>
              </a:rPr>
              <a:t>Online p</a:t>
            </a:r>
            <a:r>
              <a:rPr lang="en-US">
                <a:sym typeface="+mn-ea"/>
              </a:rPr>
              <a:t>ayment</a:t>
            </a:r>
            <a:endParaRPr lang="en-US">
              <a:sym typeface="+mn-ea"/>
            </a:endParaRPr>
          </a:p>
          <a:p>
            <a:r>
              <a:t>Simplifies enrollment process</a:t>
            </a:r>
          </a:p>
          <a:p>
            <a:r>
              <a:t>Enhances accessibility and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course registration</a:t>
            </a:r>
          </a:p>
          <a:p>
            <a:r>
              <a:t>Reduce admin workload</a:t>
            </a:r>
          </a:p>
          <a:p>
            <a:r>
              <a:t>Provide real-time course info</a:t>
            </a:r>
          </a:p>
          <a:p>
            <a:r>
              <a:t>Transparent enrollment tracking</a:t>
            </a:r>
          </a:p>
          <a:p>
            <a:r>
              <a:rPr>
                <a:sym typeface="+mn-ea"/>
              </a:rPr>
              <a:t>Online payments</a:t>
            </a:r>
          </a:p>
          <a:p/>
          <a:p/>
          <a:p/>
          <a:p/>
          <a:p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enrollment is slow and error-prone</a:t>
            </a:r>
          </a:p>
          <a:p>
            <a:r>
              <a:t>Lack of centralized course info</a:t>
            </a:r>
          </a:p>
          <a:p>
            <a:r>
              <a:t>Admin struggles with managing records</a:t>
            </a:r>
          </a:p>
          <a:p>
            <a:r>
              <a:t>Need for efficient booking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User-friendly interface</a:t>
            </a:r>
          </a:p>
          <a:p>
            <a:r>
              <a:t> Course listing with details</a:t>
            </a:r>
          </a:p>
          <a:p>
            <a:r>
              <a:t> Admin dashboard</a:t>
            </a:r>
          </a:p>
          <a:p>
            <a:r>
              <a:t> Booking confirmation &amp; alerts</a:t>
            </a:r>
          </a:p>
          <a:p>
            <a:r>
              <a:t> Role-based access</a:t>
            </a:r>
          </a:p>
          <a:p>
            <a:r>
              <a:rPr>
                <a:sym typeface="+mn-ea"/>
              </a:rPr>
              <a:t>Online payments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HTML, CSS, JavaScript – Frontend UI</a:t>
            </a:r>
          </a:p>
          <a:p>
            <a:r>
              <a:t>PHP – Backend development</a:t>
            </a:r>
          </a:p>
          <a:p>
            <a:r>
              <a:rPr lang="en-US"/>
              <a:t>Payment- Khalti</a:t>
            </a:r>
          </a:p>
          <a:p>
            <a:r>
              <a:t>MySQL – Database</a:t>
            </a:r>
          </a:p>
          <a:p>
            <a:r>
              <a:t>XAMPP – Local server</a:t>
            </a:r>
          </a:p>
          <a:p>
            <a:r>
              <a:t>PhpMyAdmin – DB Admin</a:t>
            </a:r>
          </a:p>
          <a:p>
            <a:r>
              <a:t>MS Word – Documentation</a:t>
            </a:r>
          </a:p>
          <a:p>
            <a:r>
              <a:t>Draw.io – Diagrams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Student registers/logs in</a:t>
            </a:r>
          </a:p>
          <a:p>
            <a:r>
              <a:t> Views courses</a:t>
            </a:r>
          </a:p>
          <a:p>
            <a:r>
              <a:t> Books a course</a:t>
            </a:r>
          </a:p>
          <a:p>
            <a:r>
              <a:t> Admin manages bookings</a:t>
            </a:r>
          </a:p>
          <a:p>
            <a:r>
              <a:t> Confirmation sent</a:t>
            </a:r>
          </a:p>
          <a:p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Online payments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Saves time</a:t>
            </a:r>
          </a:p>
          <a:p>
            <a:r>
              <a:t>Reduces errors</a:t>
            </a:r>
          </a:p>
          <a:p>
            <a:r>
              <a:t>Easy tracking/reporting</a:t>
            </a:r>
          </a:p>
          <a:p>
            <a:r>
              <a:t>24/7 access</a:t>
            </a:r>
          </a:p>
          <a:p>
            <a:r>
              <a:rPr>
                <a:sym typeface="+mn-ea"/>
              </a:rPr>
              <a:t>Online payments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validation &amp; security</a:t>
            </a:r>
          </a:p>
          <a:p>
            <a:r>
              <a:t>Responsive design</a:t>
            </a:r>
          </a:p>
          <a:p>
            <a:r>
              <a:t>Smooth CRUD ops</a:t>
            </a:r>
          </a:p>
          <a:p>
            <a:r>
              <a:t>DB relationships</a:t>
            </a:r>
          </a:p>
          <a:p>
            <a:r>
              <a:rPr>
                <a:sym typeface="+mn-ea"/>
              </a:rPr>
              <a:t>Online payments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WPS Presentation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Art_mountaineering</vt:lpstr>
      <vt:lpstr>Course Booking System</vt:lpstr>
      <vt:lpstr>Introduction</vt:lpstr>
      <vt:lpstr>Objectives</vt:lpstr>
      <vt:lpstr>Problem Statement</vt:lpstr>
      <vt:lpstr>Features</vt:lpstr>
      <vt:lpstr>Tools and Technologies</vt:lpstr>
      <vt:lpstr>Workflow</vt:lpstr>
      <vt:lpstr>Benefits</vt:lpstr>
      <vt:lpstr>Challenges Faced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seema</cp:lastModifiedBy>
  <cp:revision>2</cp:revision>
  <dcterms:created xsi:type="dcterms:W3CDTF">2013-01-27T09:14:00Z</dcterms:created>
  <dcterms:modified xsi:type="dcterms:W3CDTF">2025-06-26T05:54:28Z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7BDC727744514B3AA4CF0A0E64EEABA7_12</vt:lpwstr>
  </property>
  <property fmtid="{D5CDD505-2E9C-101B-9397-08002B2CF9AE}" pid="3" name="KSOProductBuildVer">
    <vt:lpwstr>2057-12.2.0.21183</vt:lpwstr>
  </property>
</Properties>
</file>